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4" r:id="rId4"/>
    <p:sldId id="270" r:id="rId5"/>
    <p:sldId id="265" r:id="rId6"/>
    <p:sldId id="266" r:id="rId7"/>
    <p:sldId id="267" r:id="rId8"/>
    <p:sldId id="271" r:id="rId9"/>
    <p:sldId id="272" r:id="rId10"/>
    <p:sldId id="273" r:id="rId11"/>
    <p:sldId id="274" r:id="rId12"/>
    <p:sldId id="276" r:id="rId13"/>
    <p:sldId id="277" r:id="rId14"/>
    <p:sldId id="278" r:id="rId15"/>
    <p:sldId id="279" r:id="rId16"/>
    <p:sldId id="280" r:id="rId17"/>
    <p:sldId id="275" r:id="rId18"/>
    <p:sldId id="281" r:id="rId19"/>
    <p:sldId id="282" r:id="rId20"/>
    <p:sldId id="283" r:id="rId21"/>
    <p:sldId id="284" r:id="rId22"/>
    <p:sldId id="261" r:id="rId23"/>
    <p:sldId id="25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29" autoAdjust="0"/>
    <p:restoredTop sz="94660"/>
  </p:normalViewPr>
  <p:slideViewPr>
    <p:cSldViewPr snapToGrid="0">
      <p:cViewPr varScale="1">
        <p:scale>
          <a:sx n="80" d="100"/>
          <a:sy n="80" d="100"/>
        </p:scale>
        <p:origin x="72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F1FF6-3A59-474C-BB8E-AA1EA4A22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F22B1C-CD1D-4A9E-B4C1-C295336574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EEAFC-A1C7-4D74-87B4-790375AA9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9AE1-3E9D-4796-8A65-9AA72973E172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F7940-6323-45ED-8E1C-35C0B7CAB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046CE-0B3A-4F9D-8CBC-F2335C0A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2884-4240-471A-A901-27A8EAA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7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90F75-97B5-40C0-8AA5-5259ED747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8317FD-338B-47AB-A8E5-6937F3AD6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442AF-8730-457C-AC7D-3A87FD930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9AE1-3E9D-4796-8A65-9AA72973E172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C6E72-9820-4F8F-8438-9B188553D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7AD7F-B9BA-4F7A-B8A1-FB129BC7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2884-4240-471A-A901-27A8EAA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7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A4805B-AF3C-44DF-9385-152BA70C77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9565CA-99CC-47AD-BEE1-F7CBD07A34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8FFF7-3FCC-4B65-8E33-D3F6101EB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9AE1-3E9D-4796-8A65-9AA72973E172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2B0E5-0B60-4DF2-ADC0-EED5B37B4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57596-2D2B-48CA-897B-37DEFA31C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2884-4240-471A-A901-27A8EAA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4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C1D5D-C076-446C-AA0D-C04F6834B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C6A4F-C700-4816-9088-E609F60A3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9972C-2054-4905-8B87-9B62BDB1E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9AE1-3E9D-4796-8A65-9AA72973E172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C8F57-B975-42D0-B0D4-7A82BA8D7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AF2DE-4A8B-4267-9FB2-12A1A871D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2884-4240-471A-A901-27A8EAA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3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31C3F-9A15-459F-B558-A13422A5E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A1584-0E7D-4E31-85B8-61EF58154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F100F-0D15-4479-B95E-1CE2CB524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9AE1-3E9D-4796-8A65-9AA72973E172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C2FF4-21A9-45EC-A8AC-C9432E689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6628C-2F2D-4982-B416-84D5B1543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2884-4240-471A-A901-27A8EAA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55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B262E-B3B6-4797-A407-E0FCE0D70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A857E-1849-4F3E-9299-F22B756303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37D32A-AFE0-4048-9BD4-1DDDD9348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B9C3ED-A0A7-4148-8BE3-899C1A824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9AE1-3E9D-4796-8A65-9AA72973E172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387657-0F74-4634-BC25-734A7CED5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150C64-CDD0-4E73-91DF-33522F647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2884-4240-471A-A901-27A8EAA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6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CC2C5-8833-4FE2-891A-B52900576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CA419-2F0D-4F26-8A4F-BAD88DE54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4BBEE-E5F8-40E9-9168-F654A17E5F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C18730-BB69-4003-8DF0-92085F2314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B8A8BF-DB4B-4C3C-9177-C70DFFF5D5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5A5D35-CD8B-464D-A64D-4A398655C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9AE1-3E9D-4796-8A65-9AA72973E172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691A0D-15AE-43AD-8D21-975436554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48AABF-9DCA-4419-A096-E58F43128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2884-4240-471A-A901-27A8EAA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56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A95FB-5A18-4337-9F75-165195EE4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C2542E-065D-40BC-BBDD-84DC7944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9AE1-3E9D-4796-8A65-9AA72973E172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8E9363-15CB-4E8D-A753-F80828026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5A7B09-0163-40A0-BE07-EA0A4935E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2884-4240-471A-A901-27A8EAA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54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E2FD45-C7F7-43A9-B293-A73EA1AEE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9AE1-3E9D-4796-8A65-9AA72973E172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96BFDE-3997-4770-86B1-F9BC56867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B90006-3A14-4F5C-92AA-7BF072E73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2884-4240-471A-A901-27A8EAA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5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EBB96-FD4E-4393-9B15-5E470A018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90947-4DC5-4F91-8ED8-98C179233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4852CA-1370-4B2B-A12D-CC1B853029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010883-13BD-48EE-B515-0EC9A2923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9AE1-3E9D-4796-8A65-9AA72973E172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81C1E2-D5AF-40BD-8DB8-284DA2C37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0CBE0D-19E1-46B5-A286-918241964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2884-4240-471A-A901-27A8EAA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97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6258D-1999-43D2-9678-F9EC36FA0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A416F9-33A5-4396-AA31-C8C7134854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1CBF16-976B-4EFA-A765-F6C2714AF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9502C7-5954-4541-8E86-C270E9ED5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9AE1-3E9D-4796-8A65-9AA72973E172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29CAD-267B-4BCA-A038-AFB170D27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ADE3E-8F00-4F7A-822F-EFC99DE06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2884-4240-471A-A901-27A8EAA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2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8F5D76-9058-40FD-B1DA-9E0FB29BD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080E9A-23BF-4A7C-B142-FA563125C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DA029-F859-4F75-91F0-95C749D7CF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D9AE1-3E9D-4796-8A65-9AA72973E172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D7CE7-F53E-4096-958E-A233E1632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75223-A86D-4238-9599-107A959B06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22884-4240-471A-A901-27A8EAAA3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3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66004-3C0B-4F12-AE9C-B053689BBB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String Matching L2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C81A6-9A44-46AD-BAE6-0D04AA93C8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CS-209: Design and Analysis of Algorithm</a:t>
            </a:r>
          </a:p>
          <a:p>
            <a:r>
              <a:rPr lang="en-US" dirty="0"/>
              <a:t>Instructor: Dr. Maria Anjum</a:t>
            </a:r>
          </a:p>
        </p:txBody>
      </p:sp>
    </p:spTree>
    <p:extLst>
      <p:ext uri="{BB962C8B-B14F-4D97-AF65-F5344CB8AC3E}">
        <p14:creationId xmlns:p14="http://schemas.microsoft.com/office/powerpoint/2010/main" val="717400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D82AE-CAB8-4BE9-8176-904B15713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complexity is O(n-m+1) </a:t>
            </a:r>
          </a:p>
          <a:p>
            <a:r>
              <a:rPr lang="en-US" dirty="0"/>
              <a:t>Worst time is O(</a:t>
            </a:r>
            <a:r>
              <a:rPr lang="en-US" dirty="0" err="1"/>
              <a:t>mn</a:t>
            </a:r>
            <a:r>
              <a:rPr lang="en-US" dirty="0"/>
              <a:t>) for</a:t>
            </a:r>
            <a:r>
              <a:rPr lang="en-US" dirty="0">
                <a:solidFill>
                  <a:srgbClr val="FF0000"/>
                </a:solidFill>
              </a:rPr>
              <a:t> spurious </a:t>
            </a:r>
            <a:r>
              <a:rPr lang="en-US" dirty="0"/>
              <a:t>(fake) hits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C08BE8B-2840-467B-8795-875EBC822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22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Rabin-Karp </a:t>
            </a:r>
            <a:r>
              <a:rPr lang="en-GB" dirty="0">
                <a:solidFill>
                  <a:schemeClr val="bg1"/>
                </a:solidFill>
              </a:rPr>
              <a:t>Algorithm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079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BB1B3-A225-4EF6-B3D8-4E83FCF34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33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Finite Automata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13CDA-80DF-4FD9-B544-F457A0E98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sz="2400" dirty="0"/>
              <a:t>The string-matching automaton is very efficient: it examines each character in the text exactly once and reports all the valid shifts in O(n) time.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Basic Idea:</a:t>
            </a:r>
          </a:p>
          <a:p>
            <a:r>
              <a:rPr lang="en-US" sz="2400" dirty="0"/>
              <a:t>Each character in the pattern has a </a:t>
            </a:r>
            <a:r>
              <a:rPr lang="en-US" sz="2400" dirty="0">
                <a:solidFill>
                  <a:srgbClr val="FF0000"/>
                </a:solidFill>
              </a:rPr>
              <a:t>state</a:t>
            </a:r>
            <a:r>
              <a:rPr lang="en-US" sz="2400" dirty="0"/>
              <a:t>. </a:t>
            </a:r>
          </a:p>
          <a:p>
            <a:r>
              <a:rPr lang="en-US" sz="2400" dirty="0"/>
              <a:t>Each </a:t>
            </a:r>
            <a:r>
              <a:rPr lang="en-US" sz="2400" dirty="0">
                <a:solidFill>
                  <a:srgbClr val="FF0000"/>
                </a:solidFill>
              </a:rPr>
              <a:t>match</a:t>
            </a:r>
            <a:r>
              <a:rPr lang="en-US" sz="2400" dirty="0"/>
              <a:t> sends the automaton into a </a:t>
            </a:r>
            <a:r>
              <a:rPr lang="en-US" sz="2400" dirty="0">
                <a:solidFill>
                  <a:srgbClr val="FF0000"/>
                </a:solidFill>
              </a:rPr>
              <a:t>new</a:t>
            </a:r>
            <a:r>
              <a:rPr lang="en-US" sz="2400" dirty="0"/>
              <a:t> state.</a:t>
            </a:r>
          </a:p>
          <a:p>
            <a:r>
              <a:rPr lang="en-US" sz="2400" dirty="0"/>
              <a:t>If all the characters in the pattern has been matched, the automaton enters the </a:t>
            </a:r>
            <a:r>
              <a:rPr lang="en-US" sz="2400" dirty="0">
                <a:solidFill>
                  <a:srgbClr val="FF0000"/>
                </a:solidFill>
              </a:rPr>
              <a:t>accepting </a:t>
            </a:r>
            <a:r>
              <a:rPr lang="en-US" sz="2400" dirty="0"/>
              <a:t>state.</a:t>
            </a:r>
          </a:p>
          <a:p>
            <a:r>
              <a:rPr lang="en-US" sz="2400" dirty="0"/>
              <a:t>Otherwise, the automaton will return to a </a:t>
            </a:r>
            <a:r>
              <a:rPr lang="en-US" sz="2400" dirty="0">
                <a:solidFill>
                  <a:srgbClr val="FF0000"/>
                </a:solidFill>
              </a:rPr>
              <a:t>suitable </a:t>
            </a:r>
            <a:r>
              <a:rPr lang="en-US" sz="2400" dirty="0"/>
              <a:t>state according to the </a:t>
            </a:r>
            <a:r>
              <a:rPr lang="en-US" sz="2400" dirty="0">
                <a:solidFill>
                  <a:srgbClr val="FF0000"/>
                </a:solidFill>
              </a:rPr>
              <a:t>current</a:t>
            </a:r>
            <a:r>
              <a:rPr lang="en-US" sz="2400" dirty="0"/>
              <a:t> state and the </a:t>
            </a:r>
            <a:r>
              <a:rPr lang="en-US" sz="2400" dirty="0">
                <a:solidFill>
                  <a:srgbClr val="FF0000"/>
                </a:solidFill>
              </a:rPr>
              <a:t>input character </a:t>
            </a:r>
            <a:r>
              <a:rPr lang="en-US" sz="2400" dirty="0"/>
              <a:t>such that this </a:t>
            </a:r>
            <a:r>
              <a:rPr lang="en-US" sz="2400" dirty="0">
                <a:solidFill>
                  <a:srgbClr val="FF0000"/>
                </a:solidFill>
              </a:rPr>
              <a:t>returned state </a:t>
            </a:r>
            <a:r>
              <a:rPr lang="en-US" sz="2400" dirty="0"/>
              <a:t>reflects the </a:t>
            </a:r>
            <a:r>
              <a:rPr lang="en-US" sz="2400" dirty="0">
                <a:solidFill>
                  <a:srgbClr val="FF0000"/>
                </a:solidFill>
              </a:rPr>
              <a:t>maximum advantage</a:t>
            </a:r>
            <a:r>
              <a:rPr lang="en-US" sz="2400" dirty="0"/>
              <a:t> we can take from the </a:t>
            </a:r>
            <a:r>
              <a:rPr lang="en-US" sz="2400" dirty="0">
                <a:solidFill>
                  <a:srgbClr val="FF0000"/>
                </a:solidFill>
              </a:rPr>
              <a:t>previous matching</a:t>
            </a:r>
            <a:r>
              <a:rPr lang="en-US" sz="2400" dirty="0"/>
              <a:t>.</a:t>
            </a:r>
          </a:p>
          <a:p>
            <a:r>
              <a:rPr lang="en-US" sz="2400" dirty="0"/>
              <a:t>the matching takes </a:t>
            </a:r>
            <a:r>
              <a:rPr lang="en-US" sz="2400" dirty="0">
                <a:solidFill>
                  <a:srgbClr val="FF0000"/>
                </a:solidFill>
              </a:rPr>
              <a:t>O(n) </a:t>
            </a:r>
            <a:r>
              <a:rPr lang="en-US" sz="2400" dirty="0"/>
              <a:t>time since each character is </a:t>
            </a:r>
            <a:r>
              <a:rPr lang="en-US" sz="2400" dirty="0">
                <a:solidFill>
                  <a:srgbClr val="FF0000"/>
                </a:solidFill>
              </a:rPr>
              <a:t>examined once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0811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BB1B3-A225-4EF6-B3D8-4E83FCF34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33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Finite Automata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C13CDA-80DF-4FD9-B544-F457A0E98D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Terminology:</a:t>
                </a:r>
              </a:p>
              <a:p>
                <a:r>
                  <a:rPr lang="en-US" sz="2400" dirty="0"/>
                  <a:t>Five tuples or ingredients are: (Q, q</a:t>
                </a:r>
                <a:r>
                  <a:rPr lang="en-US" sz="2400" baseline="-25000" dirty="0"/>
                  <a:t>0</a:t>
                </a:r>
                <a:r>
                  <a:rPr lang="en-US" sz="2400" dirty="0"/>
                  <a:t>, A, </a:t>
                </a:r>
                <a:r>
                  <a:rPr lang="en-US" sz="2400" dirty="0">
                    <a:sym typeface="Wingdings 2" panose="05020102010507070707" pitchFamily="18" charset="2"/>
                  </a:rPr>
                  <a:t>∑, </a:t>
                </a:r>
                <a:r>
                  <a:rPr lang="el-GR" dirty="0"/>
                  <a:t>δ</a:t>
                </a:r>
                <a:r>
                  <a:rPr lang="en-US" dirty="0"/>
                  <a:t>)</a:t>
                </a:r>
              </a:p>
              <a:p>
                <a:r>
                  <a:rPr lang="en-US" sz="2400" dirty="0">
                    <a:solidFill>
                      <a:srgbClr val="FF0000"/>
                    </a:solidFill>
                  </a:rPr>
                  <a:t>Q</a:t>
                </a:r>
                <a:r>
                  <a:rPr lang="en-US" sz="2400" dirty="0"/>
                  <a:t> is a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finite set of states</a:t>
                </a:r>
                <a:r>
                  <a:rPr lang="en-US" sz="2400" dirty="0"/>
                  <a:t>. </a:t>
                </a:r>
              </a:p>
              <a:p>
                <a:r>
                  <a:rPr lang="en-US" sz="2400" dirty="0">
                    <a:solidFill>
                      <a:srgbClr val="FF0000"/>
                    </a:solidFill>
                  </a:rPr>
                  <a:t>q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0</a:t>
                </a:r>
                <a:r>
                  <a:rPr lang="en-US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Q is the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start</a:t>
                </a:r>
                <a:r>
                  <a:rPr lang="en-US" sz="2400" dirty="0"/>
                  <a:t> state. </a:t>
                </a:r>
              </a:p>
              <a:p>
                <a:r>
                  <a:rPr lang="en-US" sz="2400" dirty="0">
                    <a:solidFill>
                      <a:srgbClr val="FF0000"/>
                    </a:solidFill>
                  </a:rPr>
                  <a:t>A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Q is a distinguish set of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accepting </a:t>
                </a:r>
                <a:r>
                  <a:rPr lang="en-US" sz="2400" dirty="0"/>
                  <a:t>states.</a:t>
                </a:r>
              </a:p>
              <a:p>
                <a:r>
                  <a:rPr lang="en-US" sz="2400" dirty="0">
                    <a:solidFill>
                      <a:srgbClr val="FF0000"/>
                    </a:solidFill>
                    <a:sym typeface="Wingdings 2" panose="05020102010507070707" pitchFamily="18" charset="2"/>
                  </a:rPr>
                  <a:t>∑ (sigma) </a:t>
                </a:r>
                <a:r>
                  <a:rPr lang="en-US" sz="2400" dirty="0"/>
                  <a:t>is a finite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input</a:t>
                </a:r>
                <a:r>
                  <a:rPr lang="en-US" sz="2400" dirty="0"/>
                  <a:t> alphabet </a:t>
                </a:r>
              </a:p>
              <a:p>
                <a:r>
                  <a:rPr lang="el-GR" sz="2400" dirty="0">
                    <a:solidFill>
                      <a:srgbClr val="FF0000"/>
                    </a:solidFill>
                  </a:rPr>
                  <a:t>δ</a:t>
                </a:r>
                <a:r>
                  <a:rPr lang="en-US" sz="2400" dirty="0">
                    <a:solidFill>
                      <a:srgbClr val="FF0000"/>
                    </a:solidFill>
                  </a:rPr>
                  <a:t> (delta)</a:t>
                </a:r>
                <a:r>
                  <a:rPr lang="en-US" sz="2400" dirty="0"/>
                  <a:t> is a function from Q × </a:t>
                </a:r>
                <a:r>
                  <a:rPr lang="en-US" sz="2400" dirty="0">
                    <a:sym typeface="Wingdings 2" panose="05020102010507070707" pitchFamily="18" charset="2"/>
                  </a:rPr>
                  <a:t>∑</a:t>
                </a:r>
                <a:r>
                  <a:rPr lang="en-US" sz="2400" dirty="0"/>
                  <a:t> into Q, called the transition function of M.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C13CDA-80DF-4FD9-B544-F457A0E98D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  <a:blipFill>
                <a:blip r:embed="rId2"/>
                <a:stretch>
                  <a:fillRect l="-928" t="-1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7152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BB1B3-A225-4EF6-B3D8-4E83FCF34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33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Finite Automata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C13CDA-80DF-4FD9-B544-F457A0E98D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Terminology:</a:t>
                </a:r>
              </a:p>
              <a:p>
                <a:r>
                  <a:rPr lang="en-US" sz="2400" dirty="0"/>
                  <a:t>Five tuples or ingredients are: (Q, q</a:t>
                </a:r>
                <a:r>
                  <a:rPr lang="en-US" sz="2400" baseline="-25000" dirty="0"/>
                  <a:t>0</a:t>
                </a:r>
                <a:r>
                  <a:rPr lang="en-US" sz="2400" dirty="0"/>
                  <a:t>, A, </a:t>
                </a:r>
                <a:r>
                  <a:rPr lang="en-US" sz="2400" dirty="0">
                    <a:sym typeface="Wingdings 2" panose="05020102010507070707" pitchFamily="18" charset="2"/>
                  </a:rPr>
                  <a:t>∑, </a:t>
                </a:r>
                <a:r>
                  <a:rPr lang="el-GR" dirty="0"/>
                  <a:t>δ</a:t>
                </a:r>
                <a:r>
                  <a:rPr lang="en-US" dirty="0"/>
                  <a:t>)</a:t>
                </a:r>
              </a:p>
              <a:p>
                <a:r>
                  <a:rPr lang="en-US" sz="2400" dirty="0">
                    <a:solidFill>
                      <a:srgbClr val="FF0000"/>
                    </a:solidFill>
                  </a:rPr>
                  <a:t>Q</a:t>
                </a:r>
                <a:r>
                  <a:rPr lang="en-US" sz="2400" dirty="0"/>
                  <a:t> is a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finite set of states = </a:t>
                </a:r>
                <a:r>
                  <a:rPr lang="en-US" sz="2400" dirty="0">
                    <a:solidFill>
                      <a:srgbClr val="FF0000"/>
                    </a:solidFill>
                  </a:rPr>
                  <a:t>{0,1}</a:t>
                </a:r>
              </a:p>
              <a:p>
                <a:r>
                  <a:rPr lang="en-US" sz="2400" dirty="0">
                    <a:solidFill>
                      <a:srgbClr val="FF0000"/>
                    </a:solidFill>
                  </a:rPr>
                  <a:t>q</a:t>
                </a:r>
                <a:r>
                  <a:rPr lang="en-US" sz="2400" baseline="-25000" dirty="0">
                    <a:solidFill>
                      <a:srgbClr val="FF0000"/>
                    </a:solidFill>
                  </a:rPr>
                  <a:t>0</a:t>
                </a:r>
                <a:r>
                  <a:rPr lang="en-US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Q is the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start</a:t>
                </a:r>
                <a:r>
                  <a:rPr lang="en-US" sz="2400" dirty="0"/>
                  <a:t> state =</a:t>
                </a:r>
                <a:r>
                  <a:rPr lang="en-US" sz="2400" dirty="0">
                    <a:solidFill>
                      <a:srgbClr val="FF0000"/>
                    </a:solidFill>
                  </a:rPr>
                  <a:t> {0}</a:t>
                </a:r>
              </a:p>
              <a:p>
                <a:r>
                  <a:rPr lang="en-US" sz="2400" dirty="0">
                    <a:solidFill>
                      <a:srgbClr val="FF0000"/>
                    </a:solidFill>
                  </a:rPr>
                  <a:t>A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/>
                  <a:t> Q is a distinguish set of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accepting </a:t>
                </a:r>
                <a:r>
                  <a:rPr lang="en-US" sz="2400" dirty="0"/>
                  <a:t>states.</a:t>
                </a:r>
              </a:p>
              <a:p>
                <a:r>
                  <a:rPr lang="en-US" sz="2400" dirty="0">
                    <a:solidFill>
                      <a:srgbClr val="FF0000"/>
                    </a:solidFill>
                    <a:sym typeface="Wingdings 2" panose="05020102010507070707" pitchFamily="18" charset="2"/>
                  </a:rPr>
                  <a:t>∑ (sigma) </a:t>
                </a:r>
                <a:r>
                  <a:rPr lang="en-US" sz="2400" dirty="0"/>
                  <a:t>is a finite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input</a:t>
                </a:r>
                <a:r>
                  <a:rPr lang="en-US" sz="2400" dirty="0"/>
                  <a:t> alphabet =</a:t>
                </a:r>
                <a:r>
                  <a:rPr lang="en-US" sz="2400" dirty="0">
                    <a:solidFill>
                      <a:srgbClr val="FF0000"/>
                    </a:solidFill>
                  </a:rPr>
                  <a:t>{</a:t>
                </a:r>
                <a:r>
                  <a:rPr lang="en-US" sz="2400" dirty="0" err="1">
                    <a:solidFill>
                      <a:srgbClr val="FF0000"/>
                    </a:solidFill>
                  </a:rPr>
                  <a:t>a,b</a:t>
                </a:r>
                <a:r>
                  <a:rPr lang="en-US" sz="2400" dirty="0">
                    <a:solidFill>
                      <a:srgbClr val="FF0000"/>
                    </a:solidFill>
                  </a:rPr>
                  <a:t>}</a:t>
                </a:r>
              </a:p>
              <a:p>
                <a:r>
                  <a:rPr lang="el-GR" sz="2400" dirty="0">
                    <a:solidFill>
                      <a:srgbClr val="FF0000"/>
                    </a:solidFill>
                  </a:rPr>
                  <a:t>δ</a:t>
                </a:r>
                <a:r>
                  <a:rPr lang="en-US" sz="2400" dirty="0">
                    <a:solidFill>
                      <a:srgbClr val="FF0000"/>
                    </a:solidFill>
                  </a:rPr>
                  <a:t> (delta)</a:t>
                </a:r>
                <a:r>
                  <a:rPr lang="en-US" sz="2400" dirty="0"/>
                  <a:t> </a:t>
                </a:r>
                <a:r>
                  <a:rPr lang="en-US" sz="2000" dirty="0"/>
                  <a:t>is a function from Q × </a:t>
                </a:r>
                <a:r>
                  <a:rPr lang="en-US" sz="2000" dirty="0">
                    <a:sym typeface="Wingdings 2" panose="05020102010507070707" pitchFamily="18" charset="2"/>
                  </a:rPr>
                  <a:t>∑</a:t>
                </a:r>
                <a:r>
                  <a:rPr lang="en-US" sz="2000" dirty="0"/>
                  <a:t> into Q, called the transition function of M. = </a:t>
                </a:r>
                <a:r>
                  <a:rPr lang="el-GR" sz="2400" dirty="0">
                    <a:solidFill>
                      <a:srgbClr val="FF0000"/>
                    </a:solidFill>
                  </a:rPr>
                  <a:t>δ</a:t>
                </a:r>
                <a:r>
                  <a:rPr lang="en-US" sz="2400" dirty="0">
                    <a:solidFill>
                      <a:srgbClr val="FF0000"/>
                    </a:solidFill>
                  </a:rPr>
                  <a:t>(0,a)-&gt;1</a:t>
                </a:r>
              </a:p>
              <a:p>
                <a:pPr marL="3657600" lvl="8" indent="0">
                  <a:buNone/>
                </a:pPr>
                <a:r>
                  <a:rPr lang="en-US" sz="1000" dirty="0"/>
                  <a:t>					</a:t>
                </a:r>
                <a:r>
                  <a:rPr lang="en-US" sz="2400" dirty="0"/>
                  <a:t>=</a:t>
                </a:r>
                <a:r>
                  <a:rPr lang="en-US" sz="1000" dirty="0"/>
                  <a:t> </a:t>
                </a:r>
                <a:r>
                  <a:rPr lang="el-GR" sz="2400" dirty="0">
                    <a:solidFill>
                      <a:srgbClr val="FF0000"/>
                    </a:solidFill>
                  </a:rPr>
                  <a:t>δ</a:t>
                </a:r>
                <a:r>
                  <a:rPr lang="en-US" sz="2400" dirty="0">
                    <a:solidFill>
                      <a:srgbClr val="FF0000"/>
                    </a:solidFill>
                  </a:rPr>
                  <a:t>(1,a)-&gt;0</a:t>
                </a:r>
              </a:p>
              <a:p>
                <a:pPr marL="3657600" lvl="8" indent="0">
                  <a:buNone/>
                </a:pPr>
                <a:r>
                  <a:rPr lang="en-US" sz="2400" dirty="0">
                    <a:solidFill>
                      <a:srgbClr val="FF0000"/>
                    </a:solidFill>
                  </a:rPr>
                  <a:t>					</a:t>
                </a:r>
                <a:r>
                  <a:rPr lang="en-US" sz="2400" dirty="0"/>
                  <a:t>=</a:t>
                </a:r>
                <a:r>
                  <a:rPr lang="en-US" sz="1000" dirty="0"/>
                  <a:t> </a:t>
                </a:r>
                <a:r>
                  <a:rPr lang="el-GR" sz="2400" dirty="0">
                    <a:solidFill>
                      <a:srgbClr val="FF0000"/>
                    </a:solidFill>
                  </a:rPr>
                  <a:t>δ</a:t>
                </a:r>
                <a:r>
                  <a:rPr lang="en-US" sz="2400" dirty="0">
                    <a:solidFill>
                      <a:srgbClr val="FF0000"/>
                    </a:solidFill>
                  </a:rPr>
                  <a:t>(0,b)-&gt;0</a:t>
                </a:r>
              </a:p>
              <a:p>
                <a:pPr marL="3657600" lvl="8" indent="0">
                  <a:buNone/>
                </a:pPr>
                <a:endParaRPr lang="en-US" sz="2400" dirty="0">
                  <a:solidFill>
                    <a:srgbClr val="FF0000"/>
                  </a:solidFill>
                </a:endParaRPr>
              </a:p>
              <a:p>
                <a:pPr marL="3657600" lvl="8" indent="0">
                  <a:buNone/>
                </a:pPr>
                <a:endParaRPr lang="en-US" sz="1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C13CDA-80DF-4FD9-B544-F457A0E98D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  <a:blipFill>
                <a:blip r:embed="rId2"/>
                <a:stretch>
                  <a:fillRect l="-928" t="-1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3B40DD0A-AA05-49BF-8149-4E6D312001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89" t="9736" r="2408" b="2640"/>
          <a:stretch/>
        </p:blipFill>
        <p:spPr>
          <a:xfrm>
            <a:off x="8025414" y="1633491"/>
            <a:ext cx="3524435" cy="191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658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BB1B3-A225-4EF6-B3D8-4E83FCF34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33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Finite Automata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C13CDA-80DF-4FD9-B544-F457A0E98D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Terminology:</a:t>
                </a:r>
              </a:p>
              <a:p>
                <a:r>
                  <a:rPr lang="en-US" sz="1600" dirty="0"/>
                  <a:t>Five tuples or ingredients are: (Q, q</a:t>
                </a:r>
                <a:r>
                  <a:rPr lang="en-US" sz="1600" baseline="-25000" dirty="0"/>
                  <a:t>0</a:t>
                </a:r>
                <a:r>
                  <a:rPr lang="en-US" sz="1600" dirty="0"/>
                  <a:t>, A, </a:t>
                </a:r>
                <a:r>
                  <a:rPr lang="en-US" sz="1600" dirty="0">
                    <a:sym typeface="Wingdings 2" panose="05020102010507070707" pitchFamily="18" charset="2"/>
                  </a:rPr>
                  <a:t>∑, </a:t>
                </a:r>
                <a:r>
                  <a:rPr lang="el-GR" sz="1600" dirty="0"/>
                  <a:t>δ</a:t>
                </a:r>
                <a:r>
                  <a:rPr lang="en-US" sz="1600" dirty="0"/>
                  <a:t>)</a:t>
                </a:r>
              </a:p>
              <a:p>
                <a:r>
                  <a:rPr lang="en-US" sz="1600" dirty="0">
                    <a:solidFill>
                      <a:srgbClr val="FF0000"/>
                    </a:solidFill>
                  </a:rPr>
                  <a:t>Q</a:t>
                </a:r>
                <a:r>
                  <a:rPr lang="en-US" sz="1600" dirty="0"/>
                  <a:t> is a </a:t>
                </a:r>
                <a:r>
                  <a:rPr lang="en-US" sz="1600" dirty="0">
                    <a:solidFill>
                      <a:schemeClr val="accent1">
                        <a:lumMod val="75000"/>
                      </a:schemeClr>
                    </a:solidFill>
                  </a:rPr>
                  <a:t>finite set of states = </a:t>
                </a:r>
                <a:r>
                  <a:rPr lang="en-US" sz="1600" dirty="0">
                    <a:solidFill>
                      <a:srgbClr val="FF0000"/>
                    </a:solidFill>
                  </a:rPr>
                  <a:t>{0,1}</a:t>
                </a:r>
              </a:p>
              <a:p>
                <a:r>
                  <a:rPr lang="en-US" sz="1600" dirty="0">
                    <a:solidFill>
                      <a:srgbClr val="FF0000"/>
                    </a:solidFill>
                  </a:rPr>
                  <a:t>q</a:t>
                </a:r>
                <a:r>
                  <a:rPr lang="en-US" sz="1600" baseline="-25000" dirty="0">
                    <a:solidFill>
                      <a:srgbClr val="FF0000"/>
                    </a:solidFill>
                  </a:rPr>
                  <a:t>0</a:t>
                </a:r>
                <a:r>
                  <a:rPr lang="en-US" sz="16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1600" dirty="0"/>
                  <a:t> Q is the </a:t>
                </a:r>
                <a:r>
                  <a:rPr lang="en-US" sz="1600" dirty="0">
                    <a:solidFill>
                      <a:schemeClr val="accent1">
                        <a:lumMod val="75000"/>
                      </a:schemeClr>
                    </a:solidFill>
                  </a:rPr>
                  <a:t>start</a:t>
                </a:r>
                <a:r>
                  <a:rPr lang="en-US" sz="1600" dirty="0"/>
                  <a:t> state =</a:t>
                </a:r>
                <a:r>
                  <a:rPr lang="en-US" sz="1600" dirty="0">
                    <a:solidFill>
                      <a:srgbClr val="FF0000"/>
                    </a:solidFill>
                  </a:rPr>
                  <a:t> {0}</a:t>
                </a:r>
              </a:p>
              <a:p>
                <a:r>
                  <a:rPr lang="en-US" sz="1600" dirty="0">
                    <a:solidFill>
                      <a:srgbClr val="FF0000"/>
                    </a:solidFill>
                  </a:rPr>
                  <a:t>A</a:t>
                </a:r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1600" dirty="0"/>
                  <a:t> Q is a distinguish set of </a:t>
                </a:r>
                <a:r>
                  <a:rPr lang="en-US" sz="1600" dirty="0">
                    <a:solidFill>
                      <a:schemeClr val="accent1">
                        <a:lumMod val="75000"/>
                      </a:schemeClr>
                    </a:solidFill>
                  </a:rPr>
                  <a:t>accepting </a:t>
                </a:r>
                <a:r>
                  <a:rPr lang="en-US" sz="1600" dirty="0"/>
                  <a:t>states. (or final states)</a:t>
                </a:r>
              </a:p>
              <a:p>
                <a:r>
                  <a:rPr lang="en-US" sz="1600" dirty="0">
                    <a:solidFill>
                      <a:srgbClr val="FF0000"/>
                    </a:solidFill>
                    <a:sym typeface="Wingdings 2" panose="05020102010507070707" pitchFamily="18" charset="2"/>
                  </a:rPr>
                  <a:t>∑ (sigma) </a:t>
                </a:r>
                <a:r>
                  <a:rPr lang="en-US" sz="1600" dirty="0"/>
                  <a:t>is a finite </a:t>
                </a:r>
                <a:r>
                  <a:rPr lang="en-US" sz="1600" dirty="0">
                    <a:solidFill>
                      <a:schemeClr val="accent1">
                        <a:lumMod val="75000"/>
                      </a:schemeClr>
                    </a:solidFill>
                  </a:rPr>
                  <a:t>input</a:t>
                </a:r>
                <a:r>
                  <a:rPr lang="en-US" sz="1600" dirty="0"/>
                  <a:t> alphabet =</a:t>
                </a:r>
                <a:r>
                  <a:rPr lang="en-US" sz="1600" dirty="0">
                    <a:solidFill>
                      <a:srgbClr val="FF0000"/>
                    </a:solidFill>
                  </a:rPr>
                  <a:t>{</a:t>
                </a:r>
                <a:r>
                  <a:rPr lang="en-US" sz="1600" dirty="0" err="1">
                    <a:solidFill>
                      <a:srgbClr val="FF0000"/>
                    </a:solidFill>
                  </a:rPr>
                  <a:t>a,b</a:t>
                </a:r>
                <a:r>
                  <a:rPr lang="en-US" sz="1600" dirty="0">
                    <a:solidFill>
                      <a:srgbClr val="FF0000"/>
                    </a:solidFill>
                  </a:rPr>
                  <a:t>}</a:t>
                </a:r>
              </a:p>
              <a:p>
                <a:r>
                  <a:rPr lang="el-GR" sz="1600" dirty="0">
                    <a:solidFill>
                      <a:srgbClr val="FF0000"/>
                    </a:solidFill>
                  </a:rPr>
                  <a:t>δ</a:t>
                </a:r>
                <a:r>
                  <a:rPr lang="en-US" sz="1600" dirty="0">
                    <a:solidFill>
                      <a:srgbClr val="FF0000"/>
                    </a:solidFill>
                  </a:rPr>
                  <a:t> (delta)</a:t>
                </a:r>
                <a:r>
                  <a:rPr lang="en-US" sz="1600" dirty="0"/>
                  <a:t> is a transition function which maps Q × </a:t>
                </a:r>
                <a:r>
                  <a:rPr lang="en-US" sz="1600" dirty="0">
                    <a:sym typeface="Wingdings 2" panose="05020102010507070707" pitchFamily="18" charset="2"/>
                  </a:rPr>
                  <a:t>∑</a:t>
                </a:r>
                <a:r>
                  <a:rPr lang="en-US" sz="1600" dirty="0"/>
                  <a:t> into Q, </a:t>
                </a:r>
                <a:r>
                  <a:rPr lang="en-US" sz="1600" dirty="0" err="1"/>
                  <a:t>i</a:t>
                </a:r>
                <a:r>
                  <a:rPr lang="en-US" sz="1600" dirty="0"/>
                  <a:t>-e  called Q × </a:t>
                </a:r>
                <a:r>
                  <a:rPr lang="en-US" sz="1600" dirty="0">
                    <a:sym typeface="Wingdings 2" panose="05020102010507070707" pitchFamily="18" charset="2"/>
                  </a:rPr>
                  <a:t>∑</a:t>
                </a:r>
                <a:r>
                  <a:rPr lang="en-US" sz="1600" dirty="0"/>
                  <a:t> -&gt; Q   = </a:t>
                </a:r>
                <a:r>
                  <a:rPr lang="el-GR" sz="1600" dirty="0">
                    <a:solidFill>
                      <a:srgbClr val="FF0000"/>
                    </a:solidFill>
                  </a:rPr>
                  <a:t>δ</a:t>
                </a:r>
                <a:r>
                  <a:rPr lang="en-US" sz="1600" dirty="0">
                    <a:solidFill>
                      <a:srgbClr val="FF0000"/>
                    </a:solidFill>
                  </a:rPr>
                  <a:t>(0,a)-&gt;1</a:t>
                </a:r>
              </a:p>
              <a:p>
                <a:pPr marL="3657600" lvl="8" indent="0">
                  <a:buNone/>
                </a:pPr>
                <a:r>
                  <a:rPr lang="en-US" sz="1600" dirty="0"/>
                  <a:t>			        = </a:t>
                </a:r>
                <a:r>
                  <a:rPr lang="el-GR" sz="1600" dirty="0">
                    <a:solidFill>
                      <a:srgbClr val="FF0000"/>
                    </a:solidFill>
                  </a:rPr>
                  <a:t>δ</a:t>
                </a:r>
                <a:r>
                  <a:rPr lang="en-US" sz="1600" dirty="0">
                    <a:solidFill>
                      <a:srgbClr val="FF0000"/>
                    </a:solidFill>
                  </a:rPr>
                  <a:t>(1,a)-&gt;0</a:t>
                </a:r>
              </a:p>
              <a:p>
                <a:pPr marL="3657600" lvl="8" indent="0">
                  <a:buNone/>
                </a:pPr>
                <a:r>
                  <a:rPr lang="en-US" sz="1600" dirty="0">
                    <a:solidFill>
                      <a:srgbClr val="FF0000"/>
                    </a:solidFill>
                  </a:rPr>
                  <a:t>			        </a:t>
                </a:r>
                <a:r>
                  <a:rPr lang="en-US" sz="1600" dirty="0"/>
                  <a:t>= </a:t>
                </a:r>
                <a:r>
                  <a:rPr lang="el-GR" sz="1600" dirty="0">
                    <a:solidFill>
                      <a:srgbClr val="FF0000"/>
                    </a:solidFill>
                  </a:rPr>
                  <a:t>δ</a:t>
                </a:r>
                <a:r>
                  <a:rPr lang="en-US" sz="1600" dirty="0">
                    <a:solidFill>
                      <a:srgbClr val="FF0000"/>
                    </a:solidFill>
                  </a:rPr>
                  <a:t>(0,b)-&gt;0</a:t>
                </a:r>
                <a:endParaRPr lang="en-US" sz="2400" dirty="0">
                  <a:solidFill>
                    <a:srgbClr val="FF0000"/>
                  </a:solidFill>
                </a:endParaRPr>
              </a:p>
              <a:p>
                <a:pPr marL="3657600" lvl="8" indent="0">
                  <a:buNone/>
                </a:pP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C13CDA-80DF-4FD9-B544-F457A0E98D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  <a:blipFill>
                <a:blip r:embed="rId2"/>
                <a:stretch>
                  <a:fillRect l="-928" t="-1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3B40DD0A-AA05-49BF-8149-4E6D312001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89" t="9736" r="2408" b="2640"/>
          <a:stretch/>
        </p:blipFill>
        <p:spPr>
          <a:xfrm>
            <a:off x="8025414" y="1633491"/>
            <a:ext cx="3524435" cy="1917577"/>
          </a:xfrm>
          <a:prstGeom prst="rect">
            <a:avLst/>
          </a:pr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A3CD44F-6381-4D7C-8051-5ED041C80C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240852"/>
              </p:ext>
            </p:extLst>
          </p:nvPr>
        </p:nvGraphicFramePr>
        <p:xfrm>
          <a:off x="9215021" y="4671529"/>
          <a:ext cx="1811045" cy="1105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906">
                  <a:extLst>
                    <a:ext uri="{9D8B030D-6E8A-4147-A177-3AD203B41FA5}">
                      <a16:colId xmlns:a16="http://schemas.microsoft.com/office/drawing/2014/main" val="3729008412"/>
                    </a:ext>
                  </a:extLst>
                </a:gridCol>
                <a:gridCol w="648070">
                  <a:extLst>
                    <a:ext uri="{9D8B030D-6E8A-4147-A177-3AD203B41FA5}">
                      <a16:colId xmlns:a16="http://schemas.microsoft.com/office/drawing/2014/main" val="2500376827"/>
                    </a:ext>
                  </a:extLst>
                </a:gridCol>
                <a:gridCol w="648069">
                  <a:extLst>
                    <a:ext uri="{9D8B030D-6E8A-4147-A177-3AD203B41FA5}">
                      <a16:colId xmlns:a16="http://schemas.microsoft.com/office/drawing/2014/main" val="1099971760"/>
                    </a:ext>
                  </a:extLst>
                </a:gridCol>
              </a:tblGrid>
              <a:tr h="368653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7903489"/>
                  </a:ext>
                </a:extLst>
              </a:tr>
              <a:tr h="36865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0</a:t>
                      </a:r>
                    </a:p>
                  </a:txBody>
                  <a:tcPr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T w="381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43621782"/>
                  </a:ext>
                </a:extLst>
              </a:tr>
              <a:tr h="36865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647581"/>
                  </a:ext>
                </a:extLst>
              </a:tr>
            </a:tbl>
          </a:graphicData>
        </a:graphic>
      </p:graphicFrame>
      <p:sp>
        <p:nvSpPr>
          <p:cNvPr id="6" name="Right Brace 5">
            <a:extLst>
              <a:ext uri="{FF2B5EF4-FFF2-40B4-BE49-F238E27FC236}">
                <a16:creationId xmlns:a16="http://schemas.microsoft.com/office/drawing/2014/main" id="{48CD2C23-8A43-49BA-B529-2A3767AD0CEE}"/>
              </a:ext>
            </a:extLst>
          </p:cNvPr>
          <p:cNvSpPr/>
          <p:nvPr/>
        </p:nvSpPr>
        <p:spPr>
          <a:xfrm rot="16044754">
            <a:off x="10138366" y="4271168"/>
            <a:ext cx="328473" cy="60368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AE073F-3042-4A21-A735-B85ECEFB150A}"/>
              </a:ext>
            </a:extLst>
          </p:cNvPr>
          <p:cNvSpPr txBox="1"/>
          <p:nvPr/>
        </p:nvSpPr>
        <p:spPr>
          <a:xfrm>
            <a:off x="9402964" y="3994003"/>
            <a:ext cx="1799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Input (alphabets)</a:t>
            </a: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734048D7-0A33-4965-9532-6B4BFD58FE6F}"/>
              </a:ext>
            </a:extLst>
          </p:cNvPr>
          <p:cNvSpPr/>
          <p:nvPr/>
        </p:nvSpPr>
        <p:spPr>
          <a:xfrm>
            <a:off x="8887287" y="5153487"/>
            <a:ext cx="373453" cy="5529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DE3D8D-9FBF-4685-A824-649F10BDAEBE}"/>
              </a:ext>
            </a:extLst>
          </p:cNvPr>
          <p:cNvSpPr txBox="1"/>
          <p:nvPr/>
        </p:nvSpPr>
        <p:spPr>
          <a:xfrm>
            <a:off x="7989308" y="5245311"/>
            <a:ext cx="734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3414B1-C4F8-4612-A295-E2B963AABE9B}"/>
              </a:ext>
            </a:extLst>
          </p:cNvPr>
          <p:cNvSpPr txBox="1"/>
          <p:nvPr/>
        </p:nvSpPr>
        <p:spPr>
          <a:xfrm>
            <a:off x="9547812" y="5869038"/>
            <a:ext cx="1654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Transition Table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E61F83-752A-49CF-8494-547D78C8675F}"/>
              </a:ext>
            </a:extLst>
          </p:cNvPr>
          <p:cNvSpPr txBox="1"/>
          <p:nvPr/>
        </p:nvSpPr>
        <p:spPr>
          <a:xfrm>
            <a:off x="989761" y="4363335"/>
            <a:ext cx="6130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Mapping is represented through Transition Table or Transition function.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F00CE6-9759-4D68-8A08-E82A91202CD1}"/>
              </a:ext>
            </a:extLst>
          </p:cNvPr>
          <p:cNvSpPr txBox="1"/>
          <p:nvPr/>
        </p:nvSpPr>
        <p:spPr>
          <a:xfrm>
            <a:off x="7855335" y="355106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49A9F05-182F-4DC1-A80B-4CCBFF418EB5}"/>
              </a:ext>
            </a:extLst>
          </p:cNvPr>
          <p:cNvSpPr txBox="1"/>
          <p:nvPr/>
        </p:nvSpPr>
        <p:spPr>
          <a:xfrm>
            <a:off x="8055872" y="352143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Wingdings 2" panose="05020102010507070707" pitchFamily="18" charset="2"/>
              </a:rPr>
              <a:t>∑</a:t>
            </a:r>
            <a:endParaRPr lang="en-US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C9817E8-2701-4D45-BE2C-6DCF30B292D4}"/>
              </a:ext>
            </a:extLst>
          </p:cNvPr>
          <p:cNvCxnSpPr>
            <a:stCxn id="23" idx="2"/>
          </p:cNvCxnSpPr>
          <p:nvPr/>
        </p:nvCxnSpPr>
        <p:spPr>
          <a:xfrm>
            <a:off x="8025414" y="3920400"/>
            <a:ext cx="0" cy="136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857D30D-A885-4BBC-982C-81FD9A4607E5}"/>
              </a:ext>
            </a:extLst>
          </p:cNvPr>
          <p:cNvCxnSpPr/>
          <p:nvPr/>
        </p:nvCxnSpPr>
        <p:spPr>
          <a:xfrm>
            <a:off x="8195493" y="3890765"/>
            <a:ext cx="0" cy="166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1BD971C-56ED-47AE-AED5-85C500748561}"/>
              </a:ext>
            </a:extLst>
          </p:cNvPr>
          <p:cNvSpPr txBox="1"/>
          <p:nvPr/>
        </p:nvSpPr>
        <p:spPr>
          <a:xfrm>
            <a:off x="4897566" y="3604598"/>
            <a:ext cx="12927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Cartesian product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A61D49E-1F0E-4E69-B71C-11A00F95B3EA}"/>
              </a:ext>
            </a:extLst>
          </p:cNvPr>
          <p:cNvCxnSpPr/>
          <p:nvPr/>
        </p:nvCxnSpPr>
        <p:spPr>
          <a:xfrm flipH="1">
            <a:off x="5042517" y="3881597"/>
            <a:ext cx="115409" cy="1754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928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BB1B3-A225-4EF6-B3D8-4E83FCF34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33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Finite Automata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8020FEF-2122-4C9B-ABE6-458A8BB50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9808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Text= a b a b a b a c a b a                Pattern= a b a b a c 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400" dirty="0"/>
              <a:t>The </a:t>
            </a:r>
            <a:r>
              <a:rPr lang="en-US" sz="2400" dirty="0">
                <a:solidFill>
                  <a:srgbClr val="FF0000"/>
                </a:solidFill>
              </a:rPr>
              <a:t>first step </a:t>
            </a:r>
            <a:r>
              <a:rPr lang="en-US" sz="2400" dirty="0"/>
              <a:t>is to make finite automata of given </a:t>
            </a:r>
            <a:r>
              <a:rPr lang="en-US" sz="2400" dirty="0">
                <a:solidFill>
                  <a:srgbClr val="FF0000"/>
                </a:solidFill>
              </a:rPr>
              <a:t>pattern</a:t>
            </a:r>
          </a:p>
          <a:p>
            <a:r>
              <a:rPr lang="en-US" sz="2400" dirty="0"/>
              <a:t>While making pattern there are </a:t>
            </a:r>
            <a:r>
              <a:rPr lang="en-US" sz="2400" dirty="0">
                <a:solidFill>
                  <a:srgbClr val="FF0000"/>
                </a:solidFill>
              </a:rPr>
              <a:t>two concepts </a:t>
            </a:r>
            <a:r>
              <a:rPr lang="en-US" sz="2400" dirty="0"/>
              <a:t>involved:</a:t>
            </a:r>
          </a:p>
          <a:p>
            <a:pPr lvl="1"/>
            <a:r>
              <a:rPr lang="en-US" dirty="0"/>
              <a:t>Prefix : take a </a:t>
            </a:r>
            <a:r>
              <a:rPr lang="en-US" dirty="0">
                <a:solidFill>
                  <a:srgbClr val="FF0000"/>
                </a:solidFill>
              </a:rPr>
              <a:t>substring</a:t>
            </a:r>
            <a:r>
              <a:rPr lang="en-US" dirty="0"/>
              <a:t> of </a:t>
            </a:r>
            <a:r>
              <a:rPr lang="en-US" dirty="0">
                <a:solidFill>
                  <a:srgbClr val="FF0000"/>
                </a:solidFill>
              </a:rPr>
              <a:t>pattern</a:t>
            </a:r>
            <a:r>
              <a:rPr lang="en-US" dirty="0"/>
              <a:t> string from </a:t>
            </a:r>
            <a:r>
              <a:rPr lang="en-US" dirty="0">
                <a:solidFill>
                  <a:srgbClr val="FF0000"/>
                </a:solidFill>
              </a:rPr>
              <a:t>left-to-right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	        </a:t>
            </a:r>
            <a:r>
              <a:rPr lang="en-US" dirty="0" err="1"/>
              <a:t>e.g</a:t>
            </a:r>
            <a:r>
              <a:rPr lang="en-US" dirty="0"/>
              <a:t> a, ab, aba, </a:t>
            </a:r>
            <a:r>
              <a:rPr lang="en-US" dirty="0" err="1"/>
              <a:t>abab</a:t>
            </a:r>
            <a:r>
              <a:rPr lang="en-US" dirty="0"/>
              <a:t>, </a:t>
            </a:r>
            <a:r>
              <a:rPr lang="en-US" dirty="0" err="1"/>
              <a:t>ababa</a:t>
            </a:r>
            <a:r>
              <a:rPr lang="en-US" dirty="0"/>
              <a:t>, </a:t>
            </a:r>
            <a:r>
              <a:rPr lang="en-US" dirty="0" err="1"/>
              <a:t>ababac</a:t>
            </a:r>
            <a:r>
              <a:rPr lang="en-US" dirty="0"/>
              <a:t>  ……</a:t>
            </a:r>
          </a:p>
          <a:p>
            <a:pPr lvl="1"/>
            <a:r>
              <a:rPr lang="en-US" dirty="0"/>
              <a:t>Suffix : take a </a:t>
            </a:r>
            <a:r>
              <a:rPr lang="en-US" dirty="0">
                <a:solidFill>
                  <a:srgbClr val="FF0000"/>
                </a:solidFill>
              </a:rPr>
              <a:t>substring</a:t>
            </a:r>
            <a:r>
              <a:rPr lang="en-US" dirty="0"/>
              <a:t> of </a:t>
            </a:r>
            <a:r>
              <a:rPr lang="en-US" dirty="0">
                <a:solidFill>
                  <a:srgbClr val="FF0000"/>
                </a:solidFill>
              </a:rPr>
              <a:t>pattern</a:t>
            </a:r>
            <a:r>
              <a:rPr lang="en-US" dirty="0"/>
              <a:t> string from </a:t>
            </a:r>
            <a:r>
              <a:rPr lang="en-US" dirty="0">
                <a:solidFill>
                  <a:srgbClr val="FF0000"/>
                </a:solidFill>
              </a:rPr>
              <a:t>right-to-left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</a:t>
            </a:r>
            <a:r>
              <a:rPr lang="en-US" dirty="0" err="1"/>
              <a:t>e.g</a:t>
            </a:r>
            <a:r>
              <a:rPr lang="en-US" dirty="0"/>
              <a:t> a, ca, aca, </a:t>
            </a:r>
            <a:r>
              <a:rPr lang="en-US" dirty="0" err="1"/>
              <a:t>baca</a:t>
            </a:r>
            <a:r>
              <a:rPr lang="en-US" dirty="0"/>
              <a:t>, abaca, </a:t>
            </a:r>
            <a:r>
              <a:rPr lang="en-US" dirty="0" err="1"/>
              <a:t>babaca</a:t>
            </a:r>
            <a:r>
              <a:rPr lang="en-US" dirty="0"/>
              <a:t>,  ….</a:t>
            </a:r>
          </a:p>
          <a:p>
            <a:r>
              <a:rPr lang="en-US" sz="2400" dirty="0"/>
              <a:t>While making automata it is important to note were prefix and suffix </a:t>
            </a:r>
            <a:r>
              <a:rPr lang="en-US" sz="2400" dirty="0">
                <a:solidFill>
                  <a:srgbClr val="FF0000"/>
                </a:solidFill>
              </a:rPr>
              <a:t>match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7256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BB1B3-A225-4EF6-B3D8-4E83FCF34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33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Finite Automata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8020FEF-2122-4C9B-ABE6-458A8BB50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9808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Text= a b a b a b a c a b a                Pattern= a b a b a c a </a:t>
            </a:r>
          </a:p>
          <a:p>
            <a:r>
              <a:rPr lang="en-US" sz="2000" dirty="0"/>
              <a:t>Pattern has 7 letters so state will be from 0-7</a:t>
            </a:r>
          </a:p>
          <a:p>
            <a:r>
              <a:rPr lang="en-US" sz="2000" dirty="0">
                <a:sym typeface="Wingdings 2" panose="05020102010507070707" pitchFamily="18" charset="2"/>
              </a:rPr>
              <a:t>∑ (sigma) </a:t>
            </a:r>
            <a:r>
              <a:rPr lang="en-US" sz="2000" dirty="0"/>
              <a:t>is a finite input alphabet ={</a:t>
            </a:r>
            <a:r>
              <a:rPr lang="en-US" sz="2000" dirty="0" err="1"/>
              <a:t>a,b,c</a:t>
            </a:r>
            <a:r>
              <a:rPr lang="en-US" sz="2000" dirty="0"/>
              <a:t>}</a:t>
            </a:r>
          </a:p>
          <a:p>
            <a:r>
              <a:rPr lang="en-US" sz="2000" dirty="0"/>
              <a:t>We will check all symbols on each state.</a:t>
            </a:r>
          </a:p>
          <a:p>
            <a:r>
              <a:rPr lang="en-US" sz="2000" dirty="0"/>
              <a:t>Check for prefix and suffix for each letter.</a:t>
            </a:r>
          </a:p>
          <a:p>
            <a:r>
              <a:rPr lang="en-US" sz="2000" dirty="0"/>
              <a:t>The count of letters in a match with prefix and suffix determines the state number.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DD263FD-2018-4BBB-8B1A-B3B4E31F67F2}"/>
              </a:ext>
            </a:extLst>
          </p:cNvPr>
          <p:cNvGrpSpPr/>
          <p:nvPr/>
        </p:nvGrpSpPr>
        <p:grpSpPr>
          <a:xfrm>
            <a:off x="-29415" y="4258782"/>
            <a:ext cx="12252611" cy="2181922"/>
            <a:chOff x="-29415" y="4258782"/>
            <a:chExt cx="12252611" cy="218192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03F56A0-E2F2-42B9-968C-001364D7B015}"/>
                </a:ext>
              </a:extLst>
            </p:cNvPr>
            <p:cNvSpPr txBox="1"/>
            <p:nvPr/>
          </p:nvSpPr>
          <p:spPr>
            <a:xfrm>
              <a:off x="3177050" y="4285241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A0ABF342-7666-4DE0-A5EF-A993436FCE43}"/>
                </a:ext>
              </a:extLst>
            </p:cNvPr>
            <p:cNvSpPr/>
            <p:nvPr/>
          </p:nvSpPr>
          <p:spPr>
            <a:xfrm>
              <a:off x="1509204" y="5140174"/>
              <a:ext cx="363984" cy="34622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F19FE0D-A98F-4732-90C9-3B0AE3FB307A}"/>
                </a:ext>
              </a:extLst>
            </p:cNvPr>
            <p:cNvSpPr/>
            <p:nvPr/>
          </p:nvSpPr>
          <p:spPr>
            <a:xfrm>
              <a:off x="3064277" y="5141652"/>
              <a:ext cx="363984" cy="34622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F78B093-6203-47E2-9129-865D1608363F}"/>
                </a:ext>
              </a:extLst>
            </p:cNvPr>
            <p:cNvSpPr/>
            <p:nvPr/>
          </p:nvSpPr>
          <p:spPr>
            <a:xfrm>
              <a:off x="4424040" y="5143128"/>
              <a:ext cx="363984" cy="34622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EA18B99-4E24-498C-8AAE-9AB517E88E07}"/>
                </a:ext>
              </a:extLst>
            </p:cNvPr>
            <p:cNvSpPr/>
            <p:nvPr/>
          </p:nvSpPr>
          <p:spPr>
            <a:xfrm>
              <a:off x="5730538" y="5144607"/>
              <a:ext cx="363984" cy="34622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ACFD9B9-8B21-4592-AB47-B487CFA10F5A}"/>
                </a:ext>
              </a:extLst>
            </p:cNvPr>
            <p:cNvSpPr/>
            <p:nvPr/>
          </p:nvSpPr>
          <p:spPr>
            <a:xfrm>
              <a:off x="6957137" y="5137210"/>
              <a:ext cx="363984" cy="34622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E4255C4-DB8E-42DB-A20A-FEDF688375CF}"/>
                </a:ext>
              </a:extLst>
            </p:cNvPr>
            <p:cNvSpPr/>
            <p:nvPr/>
          </p:nvSpPr>
          <p:spPr>
            <a:xfrm>
              <a:off x="8103836" y="5138688"/>
              <a:ext cx="363984" cy="34622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DC20C61-80A1-4F61-8453-6D58BFF48E77}"/>
                </a:ext>
              </a:extLst>
            </p:cNvPr>
            <p:cNvSpPr/>
            <p:nvPr/>
          </p:nvSpPr>
          <p:spPr>
            <a:xfrm>
              <a:off x="9286048" y="5140168"/>
              <a:ext cx="363984" cy="34622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CA2C09EC-5993-4D2E-8E0B-300C71B8578C}"/>
                </a:ext>
              </a:extLst>
            </p:cNvPr>
            <p:cNvCxnSpPr>
              <a:cxnSpLocks/>
              <a:endCxn id="3" idx="2"/>
            </p:cNvCxnSpPr>
            <p:nvPr/>
          </p:nvCxnSpPr>
          <p:spPr>
            <a:xfrm>
              <a:off x="1099350" y="5313289"/>
              <a:ext cx="40985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57772A5-BFB9-4AB4-9649-E6874C5D8EEC}"/>
                </a:ext>
              </a:extLst>
            </p:cNvPr>
            <p:cNvSpPr txBox="1"/>
            <p:nvPr/>
          </p:nvSpPr>
          <p:spPr>
            <a:xfrm>
              <a:off x="-29415" y="5114107"/>
              <a:ext cx="1223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Initial state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3428893-0CC6-4E3E-8C1C-80C01DDD8E2C}"/>
                </a:ext>
              </a:extLst>
            </p:cNvPr>
            <p:cNvSpPr txBox="1"/>
            <p:nvPr/>
          </p:nvSpPr>
          <p:spPr>
            <a:xfrm>
              <a:off x="11170087" y="5144607"/>
              <a:ext cx="10531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End state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0D972ED-6487-4EAA-A8B3-0CE5C749F6C0}"/>
                </a:ext>
              </a:extLst>
            </p:cNvPr>
            <p:cNvSpPr/>
            <p:nvPr/>
          </p:nvSpPr>
          <p:spPr>
            <a:xfrm>
              <a:off x="10645812" y="5140352"/>
              <a:ext cx="363984" cy="3462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AB270CE-1487-4EC5-8B06-A6B56581DA59}"/>
                </a:ext>
              </a:extLst>
            </p:cNvPr>
            <p:cNvCxnSpPr>
              <a:stCxn id="3" idx="6"/>
              <a:endCxn id="6" idx="2"/>
            </p:cNvCxnSpPr>
            <p:nvPr/>
          </p:nvCxnSpPr>
          <p:spPr>
            <a:xfrm>
              <a:off x="1873188" y="5313289"/>
              <a:ext cx="1191089" cy="14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0061269B-9AC2-4A1E-8C88-2C891B505214}"/>
                </a:ext>
              </a:extLst>
            </p:cNvPr>
            <p:cNvCxnSpPr>
              <a:stCxn id="6" idx="6"/>
              <a:endCxn id="7" idx="2"/>
            </p:cNvCxnSpPr>
            <p:nvPr/>
          </p:nvCxnSpPr>
          <p:spPr>
            <a:xfrm>
              <a:off x="3428261" y="5314767"/>
              <a:ext cx="995779" cy="14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560AC978-15A3-46E5-872C-E5877FF0FB64}"/>
                </a:ext>
              </a:extLst>
            </p:cNvPr>
            <p:cNvCxnSpPr>
              <a:stCxn id="7" idx="6"/>
              <a:endCxn id="8" idx="2"/>
            </p:cNvCxnSpPr>
            <p:nvPr/>
          </p:nvCxnSpPr>
          <p:spPr>
            <a:xfrm>
              <a:off x="4788024" y="5316243"/>
              <a:ext cx="942514" cy="14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2A32B226-54C8-4EA6-953C-B69C6FF4CAEE}"/>
                </a:ext>
              </a:extLst>
            </p:cNvPr>
            <p:cNvCxnSpPr>
              <a:stCxn id="8" idx="6"/>
              <a:endCxn id="9" idx="2"/>
            </p:cNvCxnSpPr>
            <p:nvPr/>
          </p:nvCxnSpPr>
          <p:spPr>
            <a:xfrm flipV="1">
              <a:off x="6094522" y="5310325"/>
              <a:ext cx="862615" cy="739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F464F05A-CBDC-4314-B28F-5D453278B9D3}"/>
                </a:ext>
              </a:extLst>
            </p:cNvPr>
            <p:cNvCxnSpPr>
              <a:stCxn id="9" idx="6"/>
              <a:endCxn id="10" idx="2"/>
            </p:cNvCxnSpPr>
            <p:nvPr/>
          </p:nvCxnSpPr>
          <p:spPr>
            <a:xfrm>
              <a:off x="7321121" y="5310325"/>
              <a:ext cx="782715" cy="14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CD5E93EA-AF74-4723-88E0-8D133EC7C94B}"/>
                </a:ext>
              </a:extLst>
            </p:cNvPr>
            <p:cNvCxnSpPr>
              <a:stCxn id="10" idx="6"/>
              <a:endCxn id="12" idx="2"/>
            </p:cNvCxnSpPr>
            <p:nvPr/>
          </p:nvCxnSpPr>
          <p:spPr>
            <a:xfrm>
              <a:off x="8467820" y="5311803"/>
              <a:ext cx="818228" cy="14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B560847-A958-4EF6-996A-ECF3DB94E37A}"/>
                </a:ext>
              </a:extLst>
            </p:cNvPr>
            <p:cNvSpPr txBox="1"/>
            <p:nvPr/>
          </p:nvSpPr>
          <p:spPr>
            <a:xfrm>
              <a:off x="2312633" y="4959941"/>
              <a:ext cx="204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D226145-20BD-499C-9348-93D0386103AB}"/>
                </a:ext>
              </a:extLst>
            </p:cNvPr>
            <p:cNvSpPr txBox="1"/>
            <p:nvPr/>
          </p:nvSpPr>
          <p:spPr>
            <a:xfrm>
              <a:off x="3851148" y="4959941"/>
              <a:ext cx="204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5DD3E4E-C8A2-479C-823E-6FC73175BC5C}"/>
                </a:ext>
              </a:extLst>
            </p:cNvPr>
            <p:cNvSpPr txBox="1"/>
            <p:nvPr/>
          </p:nvSpPr>
          <p:spPr>
            <a:xfrm>
              <a:off x="5087644" y="4959941"/>
              <a:ext cx="204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F80FEB8C-8BDA-471A-93B7-2CC0477FC418}"/>
                </a:ext>
              </a:extLst>
            </p:cNvPr>
            <p:cNvSpPr/>
            <p:nvPr/>
          </p:nvSpPr>
          <p:spPr>
            <a:xfrm>
              <a:off x="10596242" y="5077300"/>
              <a:ext cx="457949" cy="46166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94AC88E-D693-45C5-8DF7-F0ACFA64C619}"/>
                </a:ext>
              </a:extLst>
            </p:cNvPr>
            <p:cNvSpPr/>
            <p:nvPr/>
          </p:nvSpPr>
          <p:spPr>
            <a:xfrm rot="20520312">
              <a:off x="3009482" y="4635807"/>
              <a:ext cx="363985" cy="541538"/>
            </a:xfrm>
            <a:custGeom>
              <a:avLst/>
              <a:gdLst>
                <a:gd name="connsiteX0" fmla="*/ 62144 w 363985"/>
                <a:gd name="connsiteY0" fmla="*/ 506028 h 541538"/>
                <a:gd name="connsiteX1" fmla="*/ 44388 w 363985"/>
                <a:gd name="connsiteY1" fmla="*/ 461639 h 541538"/>
                <a:gd name="connsiteX2" fmla="*/ 26633 w 363985"/>
                <a:gd name="connsiteY2" fmla="*/ 408373 h 541538"/>
                <a:gd name="connsiteX3" fmla="*/ 17755 w 363985"/>
                <a:gd name="connsiteY3" fmla="*/ 381740 h 541538"/>
                <a:gd name="connsiteX4" fmla="*/ 8878 w 363985"/>
                <a:gd name="connsiteY4" fmla="*/ 355107 h 541538"/>
                <a:gd name="connsiteX5" fmla="*/ 0 w 363985"/>
                <a:gd name="connsiteY5" fmla="*/ 328474 h 541538"/>
                <a:gd name="connsiteX6" fmla="*/ 8878 w 363985"/>
                <a:gd name="connsiteY6" fmla="*/ 168676 h 541538"/>
                <a:gd name="connsiteX7" fmla="*/ 17755 w 363985"/>
                <a:gd name="connsiteY7" fmla="*/ 142043 h 541538"/>
                <a:gd name="connsiteX8" fmla="*/ 35511 w 363985"/>
                <a:gd name="connsiteY8" fmla="*/ 124288 h 541538"/>
                <a:gd name="connsiteX9" fmla="*/ 44388 w 363985"/>
                <a:gd name="connsiteY9" fmla="*/ 97655 h 541538"/>
                <a:gd name="connsiteX10" fmla="*/ 71022 w 363985"/>
                <a:gd name="connsiteY10" fmla="*/ 79899 h 541538"/>
                <a:gd name="connsiteX11" fmla="*/ 133165 w 363985"/>
                <a:gd name="connsiteY11" fmla="*/ 44389 h 541538"/>
                <a:gd name="connsiteX12" fmla="*/ 168676 w 363985"/>
                <a:gd name="connsiteY12" fmla="*/ 17756 h 541538"/>
                <a:gd name="connsiteX13" fmla="*/ 195309 w 363985"/>
                <a:gd name="connsiteY13" fmla="*/ 0 h 541538"/>
                <a:gd name="connsiteX14" fmla="*/ 310719 w 363985"/>
                <a:gd name="connsiteY14" fmla="*/ 17756 h 541538"/>
                <a:gd name="connsiteX15" fmla="*/ 346229 w 363985"/>
                <a:gd name="connsiteY15" fmla="*/ 71022 h 541538"/>
                <a:gd name="connsiteX16" fmla="*/ 363985 w 363985"/>
                <a:gd name="connsiteY16" fmla="*/ 150921 h 541538"/>
                <a:gd name="connsiteX17" fmla="*/ 355107 w 363985"/>
                <a:gd name="connsiteY17" fmla="*/ 363985 h 541538"/>
                <a:gd name="connsiteX18" fmla="*/ 319596 w 363985"/>
                <a:gd name="connsiteY18" fmla="*/ 417251 h 541538"/>
                <a:gd name="connsiteX19" fmla="*/ 284086 w 363985"/>
                <a:gd name="connsiteY19" fmla="*/ 470517 h 541538"/>
                <a:gd name="connsiteX20" fmla="*/ 266330 w 363985"/>
                <a:gd name="connsiteY20" fmla="*/ 497150 h 541538"/>
                <a:gd name="connsiteX21" fmla="*/ 248575 w 363985"/>
                <a:gd name="connsiteY21" fmla="*/ 523783 h 541538"/>
                <a:gd name="connsiteX22" fmla="*/ 230820 w 363985"/>
                <a:gd name="connsiteY22" fmla="*/ 541538 h 541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63985" h="541538">
                  <a:moveTo>
                    <a:pt x="62144" y="506028"/>
                  </a:moveTo>
                  <a:cubicBezTo>
                    <a:pt x="56225" y="491232"/>
                    <a:pt x="49834" y="476616"/>
                    <a:pt x="44388" y="461639"/>
                  </a:cubicBezTo>
                  <a:cubicBezTo>
                    <a:pt x="37992" y="444050"/>
                    <a:pt x="32551" y="426128"/>
                    <a:pt x="26633" y="408373"/>
                  </a:cubicBezTo>
                  <a:lnTo>
                    <a:pt x="17755" y="381740"/>
                  </a:lnTo>
                  <a:lnTo>
                    <a:pt x="8878" y="355107"/>
                  </a:lnTo>
                  <a:lnTo>
                    <a:pt x="0" y="328474"/>
                  </a:lnTo>
                  <a:cubicBezTo>
                    <a:pt x="2959" y="275208"/>
                    <a:pt x="3820" y="221784"/>
                    <a:pt x="8878" y="168676"/>
                  </a:cubicBezTo>
                  <a:cubicBezTo>
                    <a:pt x="9765" y="159360"/>
                    <a:pt x="12940" y="150067"/>
                    <a:pt x="17755" y="142043"/>
                  </a:cubicBezTo>
                  <a:cubicBezTo>
                    <a:pt x="22061" y="134866"/>
                    <a:pt x="29592" y="130206"/>
                    <a:pt x="35511" y="124288"/>
                  </a:cubicBezTo>
                  <a:cubicBezTo>
                    <a:pt x="38470" y="115410"/>
                    <a:pt x="38542" y="104962"/>
                    <a:pt x="44388" y="97655"/>
                  </a:cubicBezTo>
                  <a:cubicBezTo>
                    <a:pt x="51053" y="89323"/>
                    <a:pt x="62339" y="86101"/>
                    <a:pt x="71022" y="79899"/>
                  </a:cubicBezTo>
                  <a:cubicBezTo>
                    <a:pt x="118050" y="46308"/>
                    <a:pt x="89946" y="58794"/>
                    <a:pt x="133165" y="44389"/>
                  </a:cubicBezTo>
                  <a:cubicBezTo>
                    <a:pt x="145002" y="35511"/>
                    <a:pt x="156636" y="26356"/>
                    <a:pt x="168676" y="17756"/>
                  </a:cubicBezTo>
                  <a:cubicBezTo>
                    <a:pt x="177358" y="11554"/>
                    <a:pt x="184639" y="0"/>
                    <a:pt x="195309" y="0"/>
                  </a:cubicBezTo>
                  <a:cubicBezTo>
                    <a:pt x="234232" y="0"/>
                    <a:pt x="272249" y="11837"/>
                    <a:pt x="310719" y="17756"/>
                  </a:cubicBezTo>
                  <a:cubicBezTo>
                    <a:pt x="322556" y="35511"/>
                    <a:pt x="342721" y="49973"/>
                    <a:pt x="346229" y="71022"/>
                  </a:cubicBezTo>
                  <a:cubicBezTo>
                    <a:pt x="356645" y="133519"/>
                    <a:pt x="349415" y="107212"/>
                    <a:pt x="363985" y="150921"/>
                  </a:cubicBezTo>
                  <a:cubicBezTo>
                    <a:pt x="361026" y="221942"/>
                    <a:pt x="360358" y="293096"/>
                    <a:pt x="355107" y="363985"/>
                  </a:cubicBezTo>
                  <a:cubicBezTo>
                    <a:pt x="352724" y="396154"/>
                    <a:pt x="338805" y="392553"/>
                    <a:pt x="319596" y="417251"/>
                  </a:cubicBezTo>
                  <a:cubicBezTo>
                    <a:pt x="306495" y="434095"/>
                    <a:pt x="295923" y="452762"/>
                    <a:pt x="284086" y="470517"/>
                  </a:cubicBezTo>
                  <a:lnTo>
                    <a:pt x="266330" y="497150"/>
                  </a:lnTo>
                  <a:cubicBezTo>
                    <a:pt x="260412" y="506028"/>
                    <a:pt x="256120" y="516238"/>
                    <a:pt x="248575" y="523783"/>
                  </a:cubicBezTo>
                  <a:lnTo>
                    <a:pt x="230820" y="541538"/>
                  </a:lnTo>
                </a:path>
              </a:pathLst>
            </a:custGeom>
            <a:noFill/>
            <a:ln>
              <a:headEnd type="arrow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FE4BFF8-DBE8-4E38-8929-C279837CE7EB}"/>
                </a:ext>
              </a:extLst>
            </p:cNvPr>
            <p:cNvSpPr txBox="1"/>
            <p:nvPr/>
          </p:nvSpPr>
          <p:spPr>
            <a:xfrm>
              <a:off x="6440194" y="4959941"/>
              <a:ext cx="204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58B8633-BE00-4C97-83D9-ACC476D7CE7D}"/>
                </a:ext>
              </a:extLst>
            </p:cNvPr>
            <p:cNvSpPr/>
            <p:nvPr/>
          </p:nvSpPr>
          <p:spPr>
            <a:xfrm flipV="1">
              <a:off x="3428260" y="4854555"/>
              <a:ext cx="2644433" cy="364287"/>
            </a:xfrm>
            <a:custGeom>
              <a:avLst/>
              <a:gdLst>
                <a:gd name="connsiteX0" fmla="*/ 2663301 w 2663301"/>
                <a:gd name="connsiteY0" fmla="*/ 17755 h 419596"/>
                <a:gd name="connsiteX1" fmla="*/ 2645546 w 2663301"/>
                <a:gd name="connsiteY1" fmla="*/ 97654 h 419596"/>
                <a:gd name="connsiteX2" fmla="*/ 2556769 w 2663301"/>
                <a:gd name="connsiteY2" fmla="*/ 168675 h 419596"/>
                <a:gd name="connsiteX3" fmla="*/ 2539014 w 2663301"/>
                <a:gd name="connsiteY3" fmla="*/ 186431 h 419596"/>
                <a:gd name="connsiteX4" fmla="*/ 2441359 w 2663301"/>
                <a:gd name="connsiteY4" fmla="*/ 213064 h 419596"/>
                <a:gd name="connsiteX5" fmla="*/ 2379216 w 2663301"/>
                <a:gd name="connsiteY5" fmla="*/ 248574 h 419596"/>
                <a:gd name="connsiteX6" fmla="*/ 2352583 w 2663301"/>
                <a:gd name="connsiteY6" fmla="*/ 257452 h 419596"/>
                <a:gd name="connsiteX7" fmla="*/ 2325950 w 2663301"/>
                <a:gd name="connsiteY7" fmla="*/ 275207 h 419596"/>
                <a:gd name="connsiteX8" fmla="*/ 2201662 w 2663301"/>
                <a:gd name="connsiteY8" fmla="*/ 310718 h 419596"/>
                <a:gd name="connsiteX9" fmla="*/ 2175029 w 2663301"/>
                <a:gd name="connsiteY9" fmla="*/ 319596 h 419596"/>
                <a:gd name="connsiteX10" fmla="*/ 2139519 w 2663301"/>
                <a:gd name="connsiteY10" fmla="*/ 337351 h 419596"/>
                <a:gd name="connsiteX11" fmla="*/ 2086253 w 2663301"/>
                <a:gd name="connsiteY11" fmla="*/ 346229 h 419596"/>
                <a:gd name="connsiteX12" fmla="*/ 2059620 w 2663301"/>
                <a:gd name="connsiteY12" fmla="*/ 355106 h 419596"/>
                <a:gd name="connsiteX13" fmla="*/ 2015231 w 2663301"/>
                <a:gd name="connsiteY13" fmla="*/ 363984 h 419596"/>
                <a:gd name="connsiteX14" fmla="*/ 1953088 w 2663301"/>
                <a:gd name="connsiteY14" fmla="*/ 381739 h 419596"/>
                <a:gd name="connsiteX15" fmla="*/ 1828800 w 2663301"/>
                <a:gd name="connsiteY15" fmla="*/ 390617 h 419596"/>
                <a:gd name="connsiteX16" fmla="*/ 1109709 w 2663301"/>
                <a:gd name="connsiteY16" fmla="*/ 408372 h 419596"/>
                <a:gd name="connsiteX17" fmla="*/ 568171 w 2663301"/>
                <a:gd name="connsiteY17" fmla="*/ 399495 h 419596"/>
                <a:gd name="connsiteX18" fmla="*/ 461639 w 2663301"/>
                <a:gd name="connsiteY18" fmla="*/ 355106 h 419596"/>
                <a:gd name="connsiteX19" fmla="*/ 461639 w 2663301"/>
                <a:gd name="connsiteY19" fmla="*/ 355106 h 419596"/>
                <a:gd name="connsiteX20" fmla="*/ 408373 w 2663301"/>
                <a:gd name="connsiteY20" fmla="*/ 337351 h 419596"/>
                <a:gd name="connsiteX21" fmla="*/ 363985 w 2663301"/>
                <a:gd name="connsiteY21" fmla="*/ 328473 h 419596"/>
                <a:gd name="connsiteX22" fmla="*/ 310719 w 2663301"/>
                <a:gd name="connsiteY22" fmla="*/ 310718 h 419596"/>
                <a:gd name="connsiteX23" fmla="*/ 275208 w 2663301"/>
                <a:gd name="connsiteY23" fmla="*/ 301840 h 419596"/>
                <a:gd name="connsiteX24" fmla="*/ 221942 w 2663301"/>
                <a:gd name="connsiteY24" fmla="*/ 275207 h 419596"/>
                <a:gd name="connsiteX25" fmla="*/ 186431 w 2663301"/>
                <a:gd name="connsiteY25" fmla="*/ 257452 h 419596"/>
                <a:gd name="connsiteX26" fmla="*/ 159798 w 2663301"/>
                <a:gd name="connsiteY26" fmla="*/ 248574 h 419596"/>
                <a:gd name="connsiteX27" fmla="*/ 133165 w 2663301"/>
                <a:gd name="connsiteY27" fmla="*/ 230819 h 419596"/>
                <a:gd name="connsiteX28" fmla="*/ 124288 w 2663301"/>
                <a:gd name="connsiteY28" fmla="*/ 204186 h 419596"/>
                <a:gd name="connsiteX29" fmla="*/ 106532 w 2663301"/>
                <a:gd name="connsiteY29" fmla="*/ 186431 h 419596"/>
                <a:gd name="connsiteX30" fmla="*/ 71022 w 2663301"/>
                <a:gd name="connsiteY30" fmla="*/ 115409 h 419596"/>
                <a:gd name="connsiteX31" fmla="*/ 62144 w 2663301"/>
                <a:gd name="connsiteY31" fmla="*/ 88776 h 419596"/>
                <a:gd name="connsiteX32" fmla="*/ 26633 w 2663301"/>
                <a:gd name="connsiteY32" fmla="*/ 44388 h 419596"/>
                <a:gd name="connsiteX33" fmla="*/ 17756 w 2663301"/>
                <a:gd name="connsiteY33" fmla="*/ 17755 h 419596"/>
                <a:gd name="connsiteX34" fmla="*/ 0 w 2663301"/>
                <a:gd name="connsiteY34" fmla="*/ 0 h 419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63301" h="419596">
                  <a:moveTo>
                    <a:pt x="2663301" y="17755"/>
                  </a:moveTo>
                  <a:cubicBezTo>
                    <a:pt x="2662976" y="19381"/>
                    <a:pt x="2649231" y="91757"/>
                    <a:pt x="2645546" y="97654"/>
                  </a:cubicBezTo>
                  <a:cubicBezTo>
                    <a:pt x="2616258" y="144515"/>
                    <a:pt x="2596796" y="128646"/>
                    <a:pt x="2556769" y="168675"/>
                  </a:cubicBezTo>
                  <a:cubicBezTo>
                    <a:pt x="2550851" y="174594"/>
                    <a:pt x="2546707" y="183134"/>
                    <a:pt x="2539014" y="186431"/>
                  </a:cubicBezTo>
                  <a:cubicBezTo>
                    <a:pt x="2492312" y="206446"/>
                    <a:pt x="2489046" y="181273"/>
                    <a:pt x="2441359" y="213064"/>
                  </a:cubicBezTo>
                  <a:cubicBezTo>
                    <a:pt x="2414612" y="230895"/>
                    <a:pt x="2410753" y="235058"/>
                    <a:pt x="2379216" y="248574"/>
                  </a:cubicBezTo>
                  <a:cubicBezTo>
                    <a:pt x="2370615" y="252260"/>
                    <a:pt x="2360953" y="253267"/>
                    <a:pt x="2352583" y="257452"/>
                  </a:cubicBezTo>
                  <a:cubicBezTo>
                    <a:pt x="2343040" y="262224"/>
                    <a:pt x="2335700" y="270874"/>
                    <a:pt x="2325950" y="275207"/>
                  </a:cubicBezTo>
                  <a:cubicBezTo>
                    <a:pt x="2274636" y="298013"/>
                    <a:pt x="2258111" y="291901"/>
                    <a:pt x="2201662" y="310718"/>
                  </a:cubicBezTo>
                  <a:cubicBezTo>
                    <a:pt x="2192784" y="313677"/>
                    <a:pt x="2183630" y="315910"/>
                    <a:pt x="2175029" y="319596"/>
                  </a:cubicBezTo>
                  <a:cubicBezTo>
                    <a:pt x="2162865" y="324809"/>
                    <a:pt x="2152195" y="333548"/>
                    <a:pt x="2139519" y="337351"/>
                  </a:cubicBezTo>
                  <a:cubicBezTo>
                    <a:pt x="2122278" y="342523"/>
                    <a:pt x="2103825" y="342324"/>
                    <a:pt x="2086253" y="346229"/>
                  </a:cubicBezTo>
                  <a:cubicBezTo>
                    <a:pt x="2077118" y="348259"/>
                    <a:pt x="2068698" y="352836"/>
                    <a:pt x="2059620" y="355106"/>
                  </a:cubicBezTo>
                  <a:cubicBezTo>
                    <a:pt x="2044981" y="358766"/>
                    <a:pt x="2029870" y="360324"/>
                    <a:pt x="2015231" y="363984"/>
                  </a:cubicBezTo>
                  <a:cubicBezTo>
                    <a:pt x="1988292" y="370719"/>
                    <a:pt x="1982984" y="378417"/>
                    <a:pt x="1953088" y="381739"/>
                  </a:cubicBezTo>
                  <a:cubicBezTo>
                    <a:pt x="1911807" y="386326"/>
                    <a:pt x="1870229" y="387658"/>
                    <a:pt x="1828800" y="390617"/>
                  </a:cubicBezTo>
                  <a:cubicBezTo>
                    <a:pt x="1566904" y="442999"/>
                    <a:pt x="1754124" y="408372"/>
                    <a:pt x="1109709" y="408372"/>
                  </a:cubicBezTo>
                  <a:cubicBezTo>
                    <a:pt x="929172" y="408372"/>
                    <a:pt x="748684" y="402454"/>
                    <a:pt x="568171" y="399495"/>
                  </a:cubicBezTo>
                  <a:cubicBezTo>
                    <a:pt x="506982" y="384197"/>
                    <a:pt x="543573" y="396074"/>
                    <a:pt x="461639" y="355106"/>
                  </a:cubicBezTo>
                  <a:lnTo>
                    <a:pt x="461639" y="355106"/>
                  </a:lnTo>
                  <a:cubicBezTo>
                    <a:pt x="443884" y="349188"/>
                    <a:pt x="426725" y="341022"/>
                    <a:pt x="408373" y="337351"/>
                  </a:cubicBezTo>
                  <a:cubicBezTo>
                    <a:pt x="393577" y="334392"/>
                    <a:pt x="378542" y="332443"/>
                    <a:pt x="363985" y="328473"/>
                  </a:cubicBezTo>
                  <a:cubicBezTo>
                    <a:pt x="345929" y="323549"/>
                    <a:pt x="328876" y="315257"/>
                    <a:pt x="310719" y="310718"/>
                  </a:cubicBezTo>
                  <a:lnTo>
                    <a:pt x="275208" y="301840"/>
                  </a:lnTo>
                  <a:cubicBezTo>
                    <a:pt x="224028" y="267721"/>
                    <a:pt x="273397" y="297259"/>
                    <a:pt x="221942" y="275207"/>
                  </a:cubicBezTo>
                  <a:cubicBezTo>
                    <a:pt x="209778" y="269994"/>
                    <a:pt x="198595" y="262665"/>
                    <a:pt x="186431" y="257452"/>
                  </a:cubicBezTo>
                  <a:cubicBezTo>
                    <a:pt x="177830" y="253766"/>
                    <a:pt x="168168" y="252759"/>
                    <a:pt x="159798" y="248574"/>
                  </a:cubicBezTo>
                  <a:cubicBezTo>
                    <a:pt x="150255" y="243802"/>
                    <a:pt x="142043" y="236737"/>
                    <a:pt x="133165" y="230819"/>
                  </a:cubicBezTo>
                  <a:cubicBezTo>
                    <a:pt x="130206" y="221941"/>
                    <a:pt x="129103" y="212210"/>
                    <a:pt x="124288" y="204186"/>
                  </a:cubicBezTo>
                  <a:cubicBezTo>
                    <a:pt x="119982" y="197009"/>
                    <a:pt x="110275" y="193917"/>
                    <a:pt x="106532" y="186431"/>
                  </a:cubicBezTo>
                  <a:cubicBezTo>
                    <a:pt x="65725" y="104818"/>
                    <a:pt x="111136" y="155526"/>
                    <a:pt x="71022" y="115409"/>
                  </a:cubicBezTo>
                  <a:cubicBezTo>
                    <a:pt x="68063" y="106531"/>
                    <a:pt x="66329" y="97146"/>
                    <a:pt x="62144" y="88776"/>
                  </a:cubicBezTo>
                  <a:cubicBezTo>
                    <a:pt x="50944" y="66376"/>
                    <a:pt x="43149" y="60904"/>
                    <a:pt x="26633" y="44388"/>
                  </a:cubicBezTo>
                  <a:cubicBezTo>
                    <a:pt x="23674" y="35510"/>
                    <a:pt x="22571" y="25779"/>
                    <a:pt x="17756" y="17755"/>
                  </a:cubicBezTo>
                  <a:cubicBezTo>
                    <a:pt x="13450" y="10578"/>
                    <a:pt x="0" y="0"/>
                    <a:pt x="0" y="0"/>
                  </a:cubicBezTo>
                </a:path>
              </a:pathLst>
            </a:custGeom>
            <a:noFill/>
            <a:ln>
              <a:headEnd type="none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055B221-638F-4350-B1FB-1E126C35E3E6}"/>
                </a:ext>
              </a:extLst>
            </p:cNvPr>
            <p:cNvSpPr txBox="1"/>
            <p:nvPr/>
          </p:nvSpPr>
          <p:spPr>
            <a:xfrm>
              <a:off x="7649869" y="4959941"/>
              <a:ext cx="204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AA94753-9CFE-4F77-A27A-8153127B1884}"/>
                </a:ext>
              </a:extLst>
            </p:cNvPr>
            <p:cNvSpPr/>
            <p:nvPr/>
          </p:nvSpPr>
          <p:spPr>
            <a:xfrm>
              <a:off x="3347621" y="4544902"/>
              <a:ext cx="4939130" cy="614134"/>
            </a:xfrm>
            <a:custGeom>
              <a:avLst/>
              <a:gdLst>
                <a:gd name="connsiteX0" fmla="*/ 4924425 w 4924425"/>
                <a:gd name="connsiteY0" fmla="*/ 447712 h 542962"/>
                <a:gd name="connsiteX1" fmla="*/ 4429125 w 4924425"/>
                <a:gd name="connsiteY1" fmla="*/ 247687 h 542962"/>
                <a:gd name="connsiteX2" fmla="*/ 4371975 w 4924425"/>
                <a:gd name="connsiteY2" fmla="*/ 228637 h 542962"/>
                <a:gd name="connsiteX3" fmla="*/ 4343400 w 4924425"/>
                <a:gd name="connsiteY3" fmla="*/ 219112 h 542962"/>
                <a:gd name="connsiteX4" fmla="*/ 4257675 w 4924425"/>
                <a:gd name="connsiteY4" fmla="*/ 209587 h 542962"/>
                <a:gd name="connsiteX5" fmla="*/ 4229100 w 4924425"/>
                <a:gd name="connsiteY5" fmla="*/ 200062 h 542962"/>
                <a:gd name="connsiteX6" fmla="*/ 4114800 w 4924425"/>
                <a:gd name="connsiteY6" fmla="*/ 181012 h 542962"/>
                <a:gd name="connsiteX7" fmla="*/ 4057650 w 4924425"/>
                <a:gd name="connsiteY7" fmla="*/ 171487 h 542962"/>
                <a:gd name="connsiteX8" fmla="*/ 3981450 w 4924425"/>
                <a:gd name="connsiteY8" fmla="*/ 161962 h 542962"/>
                <a:gd name="connsiteX9" fmla="*/ 3943350 w 4924425"/>
                <a:gd name="connsiteY9" fmla="*/ 152437 h 542962"/>
                <a:gd name="connsiteX10" fmla="*/ 3838575 w 4924425"/>
                <a:gd name="connsiteY10" fmla="*/ 142912 h 542962"/>
                <a:gd name="connsiteX11" fmla="*/ 3810000 w 4924425"/>
                <a:gd name="connsiteY11" fmla="*/ 133387 h 542962"/>
                <a:gd name="connsiteX12" fmla="*/ 3571875 w 4924425"/>
                <a:gd name="connsiteY12" fmla="*/ 114337 h 542962"/>
                <a:gd name="connsiteX13" fmla="*/ 3409950 w 4924425"/>
                <a:gd name="connsiteY13" fmla="*/ 95287 h 542962"/>
                <a:gd name="connsiteX14" fmla="*/ 3362325 w 4924425"/>
                <a:gd name="connsiteY14" fmla="*/ 85762 h 542962"/>
                <a:gd name="connsiteX15" fmla="*/ 3219450 w 4924425"/>
                <a:gd name="connsiteY15" fmla="*/ 66712 h 542962"/>
                <a:gd name="connsiteX16" fmla="*/ 3181350 w 4924425"/>
                <a:gd name="connsiteY16" fmla="*/ 57187 h 542962"/>
                <a:gd name="connsiteX17" fmla="*/ 2990850 w 4924425"/>
                <a:gd name="connsiteY17" fmla="*/ 38137 h 542962"/>
                <a:gd name="connsiteX18" fmla="*/ 2943225 w 4924425"/>
                <a:gd name="connsiteY18" fmla="*/ 28612 h 542962"/>
                <a:gd name="connsiteX19" fmla="*/ 2543175 w 4924425"/>
                <a:gd name="connsiteY19" fmla="*/ 9562 h 542962"/>
                <a:gd name="connsiteX20" fmla="*/ 2457450 w 4924425"/>
                <a:gd name="connsiteY20" fmla="*/ 37 h 542962"/>
                <a:gd name="connsiteX21" fmla="*/ 2000250 w 4924425"/>
                <a:gd name="connsiteY21" fmla="*/ 19087 h 542962"/>
                <a:gd name="connsiteX22" fmla="*/ 1952625 w 4924425"/>
                <a:gd name="connsiteY22" fmla="*/ 28612 h 542962"/>
                <a:gd name="connsiteX23" fmla="*/ 1800225 w 4924425"/>
                <a:gd name="connsiteY23" fmla="*/ 47662 h 542962"/>
                <a:gd name="connsiteX24" fmla="*/ 1724025 w 4924425"/>
                <a:gd name="connsiteY24" fmla="*/ 57187 h 542962"/>
                <a:gd name="connsiteX25" fmla="*/ 1666875 w 4924425"/>
                <a:gd name="connsiteY25" fmla="*/ 66712 h 542962"/>
                <a:gd name="connsiteX26" fmla="*/ 1619250 w 4924425"/>
                <a:gd name="connsiteY26" fmla="*/ 76237 h 542962"/>
                <a:gd name="connsiteX27" fmla="*/ 723900 w 4924425"/>
                <a:gd name="connsiteY27" fmla="*/ 95287 h 542962"/>
                <a:gd name="connsiteX28" fmla="*/ 666750 w 4924425"/>
                <a:gd name="connsiteY28" fmla="*/ 114337 h 542962"/>
                <a:gd name="connsiteX29" fmla="*/ 590550 w 4924425"/>
                <a:gd name="connsiteY29" fmla="*/ 133387 h 542962"/>
                <a:gd name="connsiteX30" fmla="*/ 552450 w 4924425"/>
                <a:gd name="connsiteY30" fmla="*/ 142912 h 542962"/>
                <a:gd name="connsiteX31" fmla="*/ 523875 w 4924425"/>
                <a:gd name="connsiteY31" fmla="*/ 152437 h 542962"/>
                <a:gd name="connsiteX32" fmla="*/ 457200 w 4924425"/>
                <a:gd name="connsiteY32" fmla="*/ 171487 h 542962"/>
                <a:gd name="connsiteX33" fmla="*/ 390525 w 4924425"/>
                <a:gd name="connsiteY33" fmla="*/ 200062 h 542962"/>
                <a:gd name="connsiteX34" fmla="*/ 323850 w 4924425"/>
                <a:gd name="connsiteY34" fmla="*/ 219112 h 542962"/>
                <a:gd name="connsiteX35" fmla="*/ 266700 w 4924425"/>
                <a:gd name="connsiteY35" fmla="*/ 247687 h 542962"/>
                <a:gd name="connsiteX36" fmla="*/ 209550 w 4924425"/>
                <a:gd name="connsiteY36" fmla="*/ 295312 h 542962"/>
                <a:gd name="connsiteX37" fmla="*/ 171450 w 4924425"/>
                <a:gd name="connsiteY37" fmla="*/ 323887 h 542962"/>
                <a:gd name="connsiteX38" fmla="*/ 142875 w 4924425"/>
                <a:gd name="connsiteY38" fmla="*/ 333412 h 542962"/>
                <a:gd name="connsiteX39" fmla="*/ 104775 w 4924425"/>
                <a:gd name="connsiteY39" fmla="*/ 390562 h 542962"/>
                <a:gd name="connsiteX40" fmla="*/ 95250 w 4924425"/>
                <a:gd name="connsiteY40" fmla="*/ 419137 h 542962"/>
                <a:gd name="connsiteX41" fmla="*/ 76200 w 4924425"/>
                <a:gd name="connsiteY41" fmla="*/ 485812 h 542962"/>
                <a:gd name="connsiteX42" fmla="*/ 28575 w 4924425"/>
                <a:gd name="connsiteY42" fmla="*/ 523912 h 542962"/>
                <a:gd name="connsiteX43" fmla="*/ 0 w 4924425"/>
                <a:gd name="connsiteY43" fmla="*/ 542962 h 542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924425" h="542962">
                  <a:moveTo>
                    <a:pt x="4924425" y="447712"/>
                  </a:moveTo>
                  <a:lnTo>
                    <a:pt x="4429125" y="247687"/>
                  </a:lnTo>
                  <a:cubicBezTo>
                    <a:pt x="4410459" y="240285"/>
                    <a:pt x="4391025" y="234987"/>
                    <a:pt x="4371975" y="228637"/>
                  </a:cubicBezTo>
                  <a:cubicBezTo>
                    <a:pt x="4362450" y="225462"/>
                    <a:pt x="4353379" y="220221"/>
                    <a:pt x="4343400" y="219112"/>
                  </a:cubicBezTo>
                  <a:lnTo>
                    <a:pt x="4257675" y="209587"/>
                  </a:lnTo>
                  <a:cubicBezTo>
                    <a:pt x="4248150" y="206412"/>
                    <a:pt x="4238840" y="202497"/>
                    <a:pt x="4229100" y="200062"/>
                  </a:cubicBezTo>
                  <a:cubicBezTo>
                    <a:pt x="4188857" y="190001"/>
                    <a:pt x="4156735" y="187464"/>
                    <a:pt x="4114800" y="181012"/>
                  </a:cubicBezTo>
                  <a:cubicBezTo>
                    <a:pt x="4095712" y="178075"/>
                    <a:pt x="4076769" y="174218"/>
                    <a:pt x="4057650" y="171487"/>
                  </a:cubicBezTo>
                  <a:cubicBezTo>
                    <a:pt x="4032310" y="167867"/>
                    <a:pt x="4006699" y="166170"/>
                    <a:pt x="3981450" y="161962"/>
                  </a:cubicBezTo>
                  <a:cubicBezTo>
                    <a:pt x="3968537" y="159810"/>
                    <a:pt x="3956326" y="154167"/>
                    <a:pt x="3943350" y="152437"/>
                  </a:cubicBezTo>
                  <a:cubicBezTo>
                    <a:pt x="3908589" y="147802"/>
                    <a:pt x="3873500" y="146087"/>
                    <a:pt x="3838575" y="142912"/>
                  </a:cubicBezTo>
                  <a:cubicBezTo>
                    <a:pt x="3829050" y="139737"/>
                    <a:pt x="3819845" y="135356"/>
                    <a:pt x="3810000" y="133387"/>
                  </a:cubicBezTo>
                  <a:cubicBezTo>
                    <a:pt x="3731448" y="117677"/>
                    <a:pt x="3651559" y="120239"/>
                    <a:pt x="3571875" y="114337"/>
                  </a:cubicBezTo>
                  <a:cubicBezTo>
                    <a:pt x="3554857" y="113076"/>
                    <a:pt x="3430856" y="98503"/>
                    <a:pt x="3409950" y="95287"/>
                  </a:cubicBezTo>
                  <a:cubicBezTo>
                    <a:pt x="3393949" y="92825"/>
                    <a:pt x="3378326" y="88224"/>
                    <a:pt x="3362325" y="85762"/>
                  </a:cubicBezTo>
                  <a:cubicBezTo>
                    <a:pt x="3308423" y="77469"/>
                    <a:pt x="3272370" y="76334"/>
                    <a:pt x="3219450" y="66712"/>
                  </a:cubicBezTo>
                  <a:cubicBezTo>
                    <a:pt x="3206570" y="64370"/>
                    <a:pt x="3194289" y="59178"/>
                    <a:pt x="3181350" y="57187"/>
                  </a:cubicBezTo>
                  <a:cubicBezTo>
                    <a:pt x="3142645" y="51232"/>
                    <a:pt x="3024390" y="41186"/>
                    <a:pt x="2990850" y="38137"/>
                  </a:cubicBezTo>
                  <a:cubicBezTo>
                    <a:pt x="2974975" y="34962"/>
                    <a:pt x="2959303" y="30504"/>
                    <a:pt x="2943225" y="28612"/>
                  </a:cubicBezTo>
                  <a:cubicBezTo>
                    <a:pt x="2819121" y="14012"/>
                    <a:pt x="2654830" y="13284"/>
                    <a:pt x="2543175" y="9562"/>
                  </a:cubicBezTo>
                  <a:cubicBezTo>
                    <a:pt x="2514600" y="6387"/>
                    <a:pt x="2486201" y="37"/>
                    <a:pt x="2457450" y="37"/>
                  </a:cubicBezTo>
                  <a:cubicBezTo>
                    <a:pt x="2329002" y="37"/>
                    <a:pt x="2146002" y="-1735"/>
                    <a:pt x="2000250" y="19087"/>
                  </a:cubicBezTo>
                  <a:cubicBezTo>
                    <a:pt x="1984223" y="21377"/>
                    <a:pt x="1968652" y="26322"/>
                    <a:pt x="1952625" y="28612"/>
                  </a:cubicBezTo>
                  <a:cubicBezTo>
                    <a:pt x="1901944" y="35852"/>
                    <a:pt x="1851025" y="41312"/>
                    <a:pt x="1800225" y="47662"/>
                  </a:cubicBezTo>
                  <a:cubicBezTo>
                    <a:pt x="1774825" y="50837"/>
                    <a:pt x="1749274" y="52979"/>
                    <a:pt x="1724025" y="57187"/>
                  </a:cubicBezTo>
                  <a:lnTo>
                    <a:pt x="1666875" y="66712"/>
                  </a:lnTo>
                  <a:cubicBezTo>
                    <a:pt x="1650947" y="69608"/>
                    <a:pt x="1635373" y="74771"/>
                    <a:pt x="1619250" y="76237"/>
                  </a:cubicBezTo>
                  <a:cubicBezTo>
                    <a:pt x="1380427" y="97948"/>
                    <a:pt x="755423" y="94878"/>
                    <a:pt x="723900" y="95287"/>
                  </a:cubicBezTo>
                  <a:cubicBezTo>
                    <a:pt x="704850" y="101637"/>
                    <a:pt x="686231" y="109467"/>
                    <a:pt x="666750" y="114337"/>
                  </a:cubicBezTo>
                  <a:lnTo>
                    <a:pt x="590550" y="133387"/>
                  </a:lnTo>
                  <a:cubicBezTo>
                    <a:pt x="577850" y="136562"/>
                    <a:pt x="564869" y="138772"/>
                    <a:pt x="552450" y="142912"/>
                  </a:cubicBezTo>
                  <a:cubicBezTo>
                    <a:pt x="542925" y="146087"/>
                    <a:pt x="533529" y="149679"/>
                    <a:pt x="523875" y="152437"/>
                  </a:cubicBezTo>
                  <a:cubicBezTo>
                    <a:pt x="499708" y="159342"/>
                    <a:pt x="480038" y="161699"/>
                    <a:pt x="457200" y="171487"/>
                  </a:cubicBezTo>
                  <a:cubicBezTo>
                    <a:pt x="406400" y="193258"/>
                    <a:pt x="435201" y="187298"/>
                    <a:pt x="390525" y="200062"/>
                  </a:cubicBezTo>
                  <a:cubicBezTo>
                    <a:pt x="376283" y="204131"/>
                    <a:pt x="339075" y="211499"/>
                    <a:pt x="323850" y="219112"/>
                  </a:cubicBezTo>
                  <a:cubicBezTo>
                    <a:pt x="249992" y="256041"/>
                    <a:pt x="338524" y="223746"/>
                    <a:pt x="266700" y="247687"/>
                  </a:cubicBezTo>
                  <a:cubicBezTo>
                    <a:pt x="222228" y="292159"/>
                    <a:pt x="255964" y="262159"/>
                    <a:pt x="209550" y="295312"/>
                  </a:cubicBezTo>
                  <a:cubicBezTo>
                    <a:pt x="196632" y="304539"/>
                    <a:pt x="185233" y="316011"/>
                    <a:pt x="171450" y="323887"/>
                  </a:cubicBezTo>
                  <a:cubicBezTo>
                    <a:pt x="162733" y="328868"/>
                    <a:pt x="152400" y="330237"/>
                    <a:pt x="142875" y="333412"/>
                  </a:cubicBezTo>
                  <a:cubicBezTo>
                    <a:pt x="130175" y="352462"/>
                    <a:pt x="112015" y="368842"/>
                    <a:pt x="104775" y="390562"/>
                  </a:cubicBezTo>
                  <a:cubicBezTo>
                    <a:pt x="101600" y="400087"/>
                    <a:pt x="98008" y="409483"/>
                    <a:pt x="95250" y="419137"/>
                  </a:cubicBezTo>
                  <a:cubicBezTo>
                    <a:pt x="91181" y="433379"/>
                    <a:pt x="83813" y="470587"/>
                    <a:pt x="76200" y="485812"/>
                  </a:cubicBezTo>
                  <a:cubicBezTo>
                    <a:pt x="54791" y="528630"/>
                    <a:pt x="65194" y="505602"/>
                    <a:pt x="28575" y="523912"/>
                  </a:cubicBezTo>
                  <a:cubicBezTo>
                    <a:pt x="18336" y="529032"/>
                    <a:pt x="0" y="542962"/>
                    <a:pt x="0" y="542962"/>
                  </a:cubicBezTo>
                </a:path>
              </a:pathLst>
            </a:custGeom>
            <a:noFill/>
            <a:ln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B25A339-67C4-43F3-A835-D5EFE9142156}"/>
                </a:ext>
              </a:extLst>
            </p:cNvPr>
            <p:cNvSpPr txBox="1"/>
            <p:nvPr/>
          </p:nvSpPr>
          <p:spPr>
            <a:xfrm>
              <a:off x="5987550" y="4258782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BEF1F80-0D6A-44A2-9310-741307E82D3A}"/>
                </a:ext>
              </a:extLst>
            </p:cNvPr>
            <p:cNvSpPr/>
            <p:nvPr/>
          </p:nvSpPr>
          <p:spPr>
            <a:xfrm>
              <a:off x="7157626" y="5487881"/>
              <a:ext cx="1129124" cy="256432"/>
            </a:xfrm>
            <a:custGeom>
              <a:avLst/>
              <a:gdLst>
                <a:gd name="connsiteX0" fmla="*/ 1134171 w 1134171"/>
                <a:gd name="connsiteY0" fmla="*/ 9525 h 390525"/>
                <a:gd name="connsiteX1" fmla="*/ 1115121 w 1134171"/>
                <a:gd name="connsiteY1" fmla="*/ 57150 h 390525"/>
                <a:gd name="connsiteX2" fmla="*/ 1077021 w 1134171"/>
                <a:gd name="connsiteY2" fmla="*/ 161925 h 390525"/>
                <a:gd name="connsiteX3" fmla="*/ 1057971 w 1134171"/>
                <a:gd name="connsiteY3" fmla="*/ 200025 h 390525"/>
                <a:gd name="connsiteX4" fmla="*/ 1048446 w 1134171"/>
                <a:gd name="connsiteY4" fmla="*/ 228600 h 390525"/>
                <a:gd name="connsiteX5" fmla="*/ 1019871 w 1134171"/>
                <a:gd name="connsiteY5" fmla="*/ 247650 h 390525"/>
                <a:gd name="connsiteX6" fmla="*/ 1000821 w 1134171"/>
                <a:gd name="connsiteY6" fmla="*/ 276225 h 390525"/>
                <a:gd name="connsiteX7" fmla="*/ 915096 w 1134171"/>
                <a:gd name="connsiteY7" fmla="*/ 304800 h 390525"/>
                <a:gd name="connsiteX8" fmla="*/ 886521 w 1134171"/>
                <a:gd name="connsiteY8" fmla="*/ 314325 h 390525"/>
                <a:gd name="connsiteX9" fmla="*/ 791271 w 1134171"/>
                <a:gd name="connsiteY9" fmla="*/ 352425 h 390525"/>
                <a:gd name="connsiteX10" fmla="*/ 715071 w 1134171"/>
                <a:gd name="connsiteY10" fmla="*/ 371475 h 390525"/>
                <a:gd name="connsiteX11" fmla="*/ 648396 w 1134171"/>
                <a:gd name="connsiteY11" fmla="*/ 390525 h 390525"/>
                <a:gd name="connsiteX12" fmla="*/ 305496 w 1134171"/>
                <a:gd name="connsiteY12" fmla="*/ 381000 h 390525"/>
                <a:gd name="connsiteX13" fmla="*/ 267396 w 1134171"/>
                <a:gd name="connsiteY13" fmla="*/ 361950 h 390525"/>
                <a:gd name="connsiteX14" fmla="*/ 238821 w 1134171"/>
                <a:gd name="connsiteY14" fmla="*/ 352425 h 390525"/>
                <a:gd name="connsiteX15" fmla="*/ 210246 w 1134171"/>
                <a:gd name="connsiteY15" fmla="*/ 333375 h 390525"/>
                <a:gd name="connsiteX16" fmla="*/ 143571 w 1134171"/>
                <a:gd name="connsiteY16" fmla="*/ 295275 h 390525"/>
                <a:gd name="connsiteX17" fmla="*/ 86421 w 1134171"/>
                <a:gd name="connsiteY17" fmla="*/ 200025 h 390525"/>
                <a:gd name="connsiteX18" fmla="*/ 67371 w 1134171"/>
                <a:gd name="connsiteY18" fmla="*/ 171450 h 390525"/>
                <a:gd name="connsiteX19" fmla="*/ 48321 w 1134171"/>
                <a:gd name="connsiteY19" fmla="*/ 114300 h 390525"/>
                <a:gd name="connsiteX20" fmla="*/ 696 w 1134171"/>
                <a:gd name="connsiteY20" fmla="*/ 28575 h 390525"/>
                <a:gd name="connsiteX21" fmla="*/ 696 w 1134171"/>
                <a:gd name="connsiteY21" fmla="*/ 0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134171" h="390525">
                  <a:moveTo>
                    <a:pt x="1134171" y="9525"/>
                  </a:moveTo>
                  <a:cubicBezTo>
                    <a:pt x="1127821" y="25400"/>
                    <a:pt x="1120964" y="41082"/>
                    <a:pt x="1115121" y="57150"/>
                  </a:cubicBezTo>
                  <a:cubicBezTo>
                    <a:pt x="1094002" y="115228"/>
                    <a:pt x="1100687" y="108677"/>
                    <a:pt x="1077021" y="161925"/>
                  </a:cubicBezTo>
                  <a:cubicBezTo>
                    <a:pt x="1071254" y="174900"/>
                    <a:pt x="1063564" y="186974"/>
                    <a:pt x="1057971" y="200025"/>
                  </a:cubicBezTo>
                  <a:cubicBezTo>
                    <a:pt x="1054016" y="209253"/>
                    <a:pt x="1054718" y="220760"/>
                    <a:pt x="1048446" y="228600"/>
                  </a:cubicBezTo>
                  <a:cubicBezTo>
                    <a:pt x="1041295" y="237539"/>
                    <a:pt x="1029396" y="241300"/>
                    <a:pt x="1019871" y="247650"/>
                  </a:cubicBezTo>
                  <a:cubicBezTo>
                    <a:pt x="1013521" y="257175"/>
                    <a:pt x="1010529" y="270158"/>
                    <a:pt x="1000821" y="276225"/>
                  </a:cubicBezTo>
                  <a:lnTo>
                    <a:pt x="915096" y="304800"/>
                  </a:lnTo>
                  <a:cubicBezTo>
                    <a:pt x="905571" y="307975"/>
                    <a:pt x="895501" y="309835"/>
                    <a:pt x="886521" y="314325"/>
                  </a:cubicBezTo>
                  <a:cubicBezTo>
                    <a:pt x="852654" y="331258"/>
                    <a:pt x="830505" y="344578"/>
                    <a:pt x="791271" y="352425"/>
                  </a:cubicBezTo>
                  <a:cubicBezTo>
                    <a:pt x="694445" y="371790"/>
                    <a:pt x="783412" y="351949"/>
                    <a:pt x="715071" y="371475"/>
                  </a:cubicBezTo>
                  <a:cubicBezTo>
                    <a:pt x="631350" y="395395"/>
                    <a:pt x="716909" y="367687"/>
                    <a:pt x="648396" y="390525"/>
                  </a:cubicBezTo>
                  <a:cubicBezTo>
                    <a:pt x="534096" y="387350"/>
                    <a:pt x="419520" y="389552"/>
                    <a:pt x="305496" y="381000"/>
                  </a:cubicBezTo>
                  <a:cubicBezTo>
                    <a:pt x="291337" y="379938"/>
                    <a:pt x="280447" y="367543"/>
                    <a:pt x="267396" y="361950"/>
                  </a:cubicBezTo>
                  <a:cubicBezTo>
                    <a:pt x="258168" y="357995"/>
                    <a:pt x="247801" y="356915"/>
                    <a:pt x="238821" y="352425"/>
                  </a:cubicBezTo>
                  <a:cubicBezTo>
                    <a:pt x="228582" y="347305"/>
                    <a:pt x="220185" y="339055"/>
                    <a:pt x="210246" y="333375"/>
                  </a:cubicBezTo>
                  <a:cubicBezTo>
                    <a:pt x="125653" y="285036"/>
                    <a:pt x="213189" y="341687"/>
                    <a:pt x="143571" y="295275"/>
                  </a:cubicBezTo>
                  <a:cubicBezTo>
                    <a:pt x="50368" y="155470"/>
                    <a:pt x="144999" y="302537"/>
                    <a:pt x="86421" y="200025"/>
                  </a:cubicBezTo>
                  <a:cubicBezTo>
                    <a:pt x="80741" y="190086"/>
                    <a:pt x="72020" y="181911"/>
                    <a:pt x="67371" y="171450"/>
                  </a:cubicBezTo>
                  <a:cubicBezTo>
                    <a:pt x="59216" y="153100"/>
                    <a:pt x="59460" y="131008"/>
                    <a:pt x="48321" y="114300"/>
                  </a:cubicBezTo>
                  <a:cubicBezTo>
                    <a:pt x="30139" y="87026"/>
                    <a:pt x="6284" y="62105"/>
                    <a:pt x="696" y="28575"/>
                  </a:cubicBezTo>
                  <a:cubicBezTo>
                    <a:pt x="-870" y="19180"/>
                    <a:pt x="696" y="9525"/>
                    <a:pt x="696" y="0"/>
                  </a:cubicBezTo>
                </a:path>
              </a:pathLst>
            </a:custGeom>
            <a:noFill/>
            <a:ln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0EEF6C8-42F3-4F53-A956-258E1BFC1CDE}"/>
                </a:ext>
              </a:extLst>
            </p:cNvPr>
            <p:cNvSpPr txBox="1"/>
            <p:nvPr/>
          </p:nvSpPr>
          <p:spPr>
            <a:xfrm>
              <a:off x="8802394" y="4959941"/>
              <a:ext cx="204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C73C4EC-F319-4BBA-8328-863E8435D55C}"/>
                </a:ext>
              </a:extLst>
            </p:cNvPr>
            <p:cNvSpPr txBox="1"/>
            <p:nvPr/>
          </p:nvSpPr>
          <p:spPr>
            <a:xfrm>
              <a:off x="10107319" y="4970228"/>
              <a:ext cx="204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FE3B9D17-C6AD-4CD8-B917-D278F1B3377D}"/>
                </a:ext>
              </a:extLst>
            </p:cNvPr>
            <p:cNvCxnSpPr>
              <a:cxnSpLocks/>
              <a:stCxn id="12" idx="6"/>
              <a:endCxn id="18" idx="2"/>
            </p:cNvCxnSpPr>
            <p:nvPr/>
          </p:nvCxnSpPr>
          <p:spPr>
            <a:xfrm>
              <a:off x="9650032" y="5313283"/>
              <a:ext cx="995780" cy="1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897CD1A-EA72-40AE-9778-D1B175D07F4A}"/>
                </a:ext>
              </a:extLst>
            </p:cNvPr>
            <p:cNvSpPr txBox="1"/>
            <p:nvPr/>
          </p:nvSpPr>
          <p:spPr>
            <a:xfrm>
              <a:off x="1249284" y="5777984"/>
              <a:ext cx="1689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Finite Automata</a:t>
              </a: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32596AA0-0EC0-40BD-952D-34DB32C1FBF7}"/>
                </a:ext>
              </a:extLst>
            </p:cNvPr>
            <p:cNvSpPr/>
            <p:nvPr/>
          </p:nvSpPr>
          <p:spPr>
            <a:xfrm>
              <a:off x="3105150" y="5448300"/>
              <a:ext cx="7686675" cy="721266"/>
            </a:xfrm>
            <a:custGeom>
              <a:avLst/>
              <a:gdLst>
                <a:gd name="connsiteX0" fmla="*/ 7686675 w 7686675"/>
                <a:gd name="connsiteY0" fmla="*/ 123825 h 1028700"/>
                <a:gd name="connsiteX1" fmla="*/ 7581900 w 7686675"/>
                <a:gd name="connsiteY1" fmla="*/ 200025 h 1028700"/>
                <a:gd name="connsiteX2" fmla="*/ 7524750 w 7686675"/>
                <a:gd name="connsiteY2" fmla="*/ 228600 h 1028700"/>
                <a:gd name="connsiteX3" fmla="*/ 7496175 w 7686675"/>
                <a:gd name="connsiteY3" fmla="*/ 238125 h 1028700"/>
                <a:gd name="connsiteX4" fmla="*/ 7448550 w 7686675"/>
                <a:gd name="connsiteY4" fmla="*/ 266700 h 1028700"/>
                <a:gd name="connsiteX5" fmla="*/ 7362825 w 7686675"/>
                <a:gd name="connsiteY5" fmla="*/ 285750 h 1028700"/>
                <a:gd name="connsiteX6" fmla="*/ 7277100 w 7686675"/>
                <a:gd name="connsiteY6" fmla="*/ 323850 h 1028700"/>
                <a:gd name="connsiteX7" fmla="*/ 7248525 w 7686675"/>
                <a:gd name="connsiteY7" fmla="*/ 342900 h 1028700"/>
                <a:gd name="connsiteX8" fmla="*/ 7181850 w 7686675"/>
                <a:gd name="connsiteY8" fmla="*/ 361950 h 1028700"/>
                <a:gd name="connsiteX9" fmla="*/ 7115175 w 7686675"/>
                <a:gd name="connsiteY9" fmla="*/ 390525 h 1028700"/>
                <a:gd name="connsiteX10" fmla="*/ 6962775 w 7686675"/>
                <a:gd name="connsiteY10" fmla="*/ 438150 h 1028700"/>
                <a:gd name="connsiteX11" fmla="*/ 6934200 w 7686675"/>
                <a:gd name="connsiteY11" fmla="*/ 447675 h 1028700"/>
                <a:gd name="connsiteX12" fmla="*/ 6877050 w 7686675"/>
                <a:gd name="connsiteY12" fmla="*/ 457200 h 1028700"/>
                <a:gd name="connsiteX13" fmla="*/ 6791325 w 7686675"/>
                <a:gd name="connsiteY13" fmla="*/ 476250 h 1028700"/>
                <a:gd name="connsiteX14" fmla="*/ 6734175 w 7686675"/>
                <a:gd name="connsiteY14" fmla="*/ 485775 h 1028700"/>
                <a:gd name="connsiteX15" fmla="*/ 6667500 w 7686675"/>
                <a:gd name="connsiteY15" fmla="*/ 504825 h 1028700"/>
                <a:gd name="connsiteX16" fmla="*/ 6600825 w 7686675"/>
                <a:gd name="connsiteY16" fmla="*/ 523875 h 1028700"/>
                <a:gd name="connsiteX17" fmla="*/ 6524625 w 7686675"/>
                <a:gd name="connsiteY17" fmla="*/ 533400 h 1028700"/>
                <a:gd name="connsiteX18" fmla="*/ 6457950 w 7686675"/>
                <a:gd name="connsiteY18" fmla="*/ 552450 h 1028700"/>
                <a:gd name="connsiteX19" fmla="*/ 6362700 w 7686675"/>
                <a:gd name="connsiteY19" fmla="*/ 571500 h 1028700"/>
                <a:gd name="connsiteX20" fmla="*/ 6305550 w 7686675"/>
                <a:gd name="connsiteY20" fmla="*/ 590550 h 1028700"/>
                <a:gd name="connsiteX21" fmla="*/ 6257925 w 7686675"/>
                <a:gd name="connsiteY21" fmla="*/ 600075 h 1028700"/>
                <a:gd name="connsiteX22" fmla="*/ 6115050 w 7686675"/>
                <a:gd name="connsiteY22" fmla="*/ 619125 h 1028700"/>
                <a:gd name="connsiteX23" fmla="*/ 6067425 w 7686675"/>
                <a:gd name="connsiteY23" fmla="*/ 628650 h 1028700"/>
                <a:gd name="connsiteX24" fmla="*/ 5981700 w 7686675"/>
                <a:gd name="connsiteY24" fmla="*/ 638175 h 1028700"/>
                <a:gd name="connsiteX25" fmla="*/ 5867400 w 7686675"/>
                <a:gd name="connsiteY25" fmla="*/ 657225 h 1028700"/>
                <a:gd name="connsiteX26" fmla="*/ 5695950 w 7686675"/>
                <a:gd name="connsiteY26" fmla="*/ 676275 h 1028700"/>
                <a:gd name="connsiteX27" fmla="*/ 5657850 w 7686675"/>
                <a:gd name="connsiteY27" fmla="*/ 685800 h 1028700"/>
                <a:gd name="connsiteX28" fmla="*/ 5610225 w 7686675"/>
                <a:gd name="connsiteY28" fmla="*/ 695325 h 1028700"/>
                <a:gd name="connsiteX29" fmla="*/ 5553075 w 7686675"/>
                <a:gd name="connsiteY29" fmla="*/ 714375 h 1028700"/>
                <a:gd name="connsiteX30" fmla="*/ 5524500 w 7686675"/>
                <a:gd name="connsiteY30" fmla="*/ 723900 h 1028700"/>
                <a:gd name="connsiteX31" fmla="*/ 5476875 w 7686675"/>
                <a:gd name="connsiteY31" fmla="*/ 733425 h 1028700"/>
                <a:gd name="connsiteX32" fmla="*/ 5419725 w 7686675"/>
                <a:gd name="connsiteY32" fmla="*/ 742950 h 1028700"/>
                <a:gd name="connsiteX33" fmla="*/ 5353050 w 7686675"/>
                <a:gd name="connsiteY33" fmla="*/ 762000 h 1028700"/>
                <a:gd name="connsiteX34" fmla="*/ 5267325 w 7686675"/>
                <a:gd name="connsiteY34" fmla="*/ 771525 h 1028700"/>
                <a:gd name="connsiteX35" fmla="*/ 5172075 w 7686675"/>
                <a:gd name="connsiteY35" fmla="*/ 800100 h 1028700"/>
                <a:gd name="connsiteX36" fmla="*/ 5076825 w 7686675"/>
                <a:gd name="connsiteY36" fmla="*/ 809625 h 1028700"/>
                <a:gd name="connsiteX37" fmla="*/ 5010150 w 7686675"/>
                <a:gd name="connsiteY37" fmla="*/ 819150 h 1028700"/>
                <a:gd name="connsiteX38" fmla="*/ 4838700 w 7686675"/>
                <a:gd name="connsiteY38" fmla="*/ 866775 h 1028700"/>
                <a:gd name="connsiteX39" fmla="*/ 4762500 w 7686675"/>
                <a:gd name="connsiteY39" fmla="*/ 885825 h 1028700"/>
                <a:gd name="connsiteX40" fmla="*/ 4610100 w 7686675"/>
                <a:gd name="connsiteY40" fmla="*/ 895350 h 1028700"/>
                <a:gd name="connsiteX41" fmla="*/ 4438650 w 7686675"/>
                <a:gd name="connsiteY41" fmla="*/ 914400 h 1028700"/>
                <a:gd name="connsiteX42" fmla="*/ 4267200 w 7686675"/>
                <a:gd name="connsiteY42" fmla="*/ 942975 h 1028700"/>
                <a:gd name="connsiteX43" fmla="*/ 3552825 w 7686675"/>
                <a:gd name="connsiteY43" fmla="*/ 962025 h 1028700"/>
                <a:gd name="connsiteX44" fmla="*/ 3305175 w 7686675"/>
                <a:gd name="connsiteY44" fmla="*/ 981075 h 1028700"/>
                <a:gd name="connsiteX45" fmla="*/ 3133725 w 7686675"/>
                <a:gd name="connsiteY45" fmla="*/ 1000125 h 1028700"/>
                <a:gd name="connsiteX46" fmla="*/ 3019425 w 7686675"/>
                <a:gd name="connsiteY46" fmla="*/ 1019175 h 1028700"/>
                <a:gd name="connsiteX47" fmla="*/ 2867025 w 7686675"/>
                <a:gd name="connsiteY47" fmla="*/ 1028700 h 1028700"/>
                <a:gd name="connsiteX48" fmla="*/ 2057400 w 7686675"/>
                <a:gd name="connsiteY48" fmla="*/ 1019175 h 1028700"/>
                <a:gd name="connsiteX49" fmla="*/ 1876425 w 7686675"/>
                <a:gd name="connsiteY49" fmla="*/ 1009650 h 1028700"/>
                <a:gd name="connsiteX50" fmla="*/ 1743075 w 7686675"/>
                <a:gd name="connsiteY50" fmla="*/ 990600 h 1028700"/>
                <a:gd name="connsiteX51" fmla="*/ 1647825 w 7686675"/>
                <a:gd name="connsiteY51" fmla="*/ 981075 h 1028700"/>
                <a:gd name="connsiteX52" fmla="*/ 1476375 w 7686675"/>
                <a:gd name="connsiteY52" fmla="*/ 962025 h 1028700"/>
                <a:gd name="connsiteX53" fmla="*/ 1428750 w 7686675"/>
                <a:gd name="connsiteY53" fmla="*/ 952500 h 1028700"/>
                <a:gd name="connsiteX54" fmla="*/ 1352550 w 7686675"/>
                <a:gd name="connsiteY54" fmla="*/ 933450 h 1028700"/>
                <a:gd name="connsiteX55" fmla="*/ 1266825 w 7686675"/>
                <a:gd name="connsiteY55" fmla="*/ 914400 h 1028700"/>
                <a:gd name="connsiteX56" fmla="*/ 1209675 w 7686675"/>
                <a:gd name="connsiteY56" fmla="*/ 895350 h 1028700"/>
                <a:gd name="connsiteX57" fmla="*/ 1133475 w 7686675"/>
                <a:gd name="connsiteY57" fmla="*/ 866775 h 1028700"/>
                <a:gd name="connsiteX58" fmla="*/ 1085850 w 7686675"/>
                <a:gd name="connsiteY58" fmla="*/ 838200 h 1028700"/>
                <a:gd name="connsiteX59" fmla="*/ 1038225 w 7686675"/>
                <a:gd name="connsiteY59" fmla="*/ 819150 h 1028700"/>
                <a:gd name="connsiteX60" fmla="*/ 1000125 w 7686675"/>
                <a:gd name="connsiteY60" fmla="*/ 790575 h 1028700"/>
                <a:gd name="connsiteX61" fmla="*/ 952500 w 7686675"/>
                <a:gd name="connsiteY61" fmla="*/ 771525 h 1028700"/>
                <a:gd name="connsiteX62" fmla="*/ 809625 w 7686675"/>
                <a:gd name="connsiteY62" fmla="*/ 714375 h 1028700"/>
                <a:gd name="connsiteX63" fmla="*/ 762000 w 7686675"/>
                <a:gd name="connsiteY63" fmla="*/ 695325 h 1028700"/>
                <a:gd name="connsiteX64" fmla="*/ 704850 w 7686675"/>
                <a:gd name="connsiteY64" fmla="*/ 676275 h 1028700"/>
                <a:gd name="connsiteX65" fmla="*/ 657225 w 7686675"/>
                <a:gd name="connsiteY65" fmla="*/ 657225 h 1028700"/>
                <a:gd name="connsiteX66" fmla="*/ 609600 w 7686675"/>
                <a:gd name="connsiteY66" fmla="*/ 647700 h 1028700"/>
                <a:gd name="connsiteX67" fmla="*/ 514350 w 7686675"/>
                <a:gd name="connsiteY67" fmla="*/ 619125 h 1028700"/>
                <a:gd name="connsiteX68" fmla="*/ 457200 w 7686675"/>
                <a:gd name="connsiteY68" fmla="*/ 600075 h 1028700"/>
                <a:gd name="connsiteX69" fmla="*/ 419100 w 7686675"/>
                <a:gd name="connsiteY69" fmla="*/ 590550 h 1028700"/>
                <a:gd name="connsiteX70" fmla="*/ 361950 w 7686675"/>
                <a:gd name="connsiteY70" fmla="*/ 552450 h 1028700"/>
                <a:gd name="connsiteX71" fmla="*/ 333375 w 7686675"/>
                <a:gd name="connsiteY71" fmla="*/ 533400 h 1028700"/>
                <a:gd name="connsiteX72" fmla="*/ 285750 w 7686675"/>
                <a:gd name="connsiteY72" fmla="*/ 495300 h 1028700"/>
                <a:gd name="connsiteX73" fmla="*/ 257175 w 7686675"/>
                <a:gd name="connsiteY73" fmla="*/ 466725 h 1028700"/>
                <a:gd name="connsiteX74" fmla="*/ 238125 w 7686675"/>
                <a:gd name="connsiteY74" fmla="*/ 438150 h 1028700"/>
                <a:gd name="connsiteX75" fmla="*/ 209550 w 7686675"/>
                <a:gd name="connsiteY75" fmla="*/ 428625 h 1028700"/>
                <a:gd name="connsiteX76" fmla="*/ 180975 w 7686675"/>
                <a:gd name="connsiteY76" fmla="*/ 400050 h 1028700"/>
                <a:gd name="connsiteX77" fmla="*/ 123825 w 7686675"/>
                <a:gd name="connsiteY77" fmla="*/ 352425 h 1028700"/>
                <a:gd name="connsiteX78" fmla="*/ 85725 w 7686675"/>
                <a:gd name="connsiteY78" fmla="*/ 295275 h 1028700"/>
                <a:gd name="connsiteX79" fmla="*/ 66675 w 7686675"/>
                <a:gd name="connsiteY79" fmla="*/ 238125 h 1028700"/>
                <a:gd name="connsiteX80" fmla="*/ 57150 w 7686675"/>
                <a:gd name="connsiteY80" fmla="*/ 209550 h 1028700"/>
                <a:gd name="connsiteX81" fmla="*/ 38100 w 7686675"/>
                <a:gd name="connsiteY81" fmla="*/ 133350 h 1028700"/>
                <a:gd name="connsiteX82" fmla="*/ 9525 w 7686675"/>
                <a:gd name="connsiteY82" fmla="*/ 28575 h 1028700"/>
                <a:gd name="connsiteX83" fmla="*/ 0 w 7686675"/>
                <a:gd name="connsiteY83" fmla="*/ 0 h 102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7686675" h="1028700">
                  <a:moveTo>
                    <a:pt x="7686675" y="123825"/>
                  </a:moveTo>
                  <a:cubicBezTo>
                    <a:pt x="7668148" y="138647"/>
                    <a:pt x="7603062" y="192971"/>
                    <a:pt x="7581900" y="200025"/>
                  </a:cubicBezTo>
                  <a:cubicBezTo>
                    <a:pt x="7510076" y="223966"/>
                    <a:pt x="7598608" y="191671"/>
                    <a:pt x="7524750" y="228600"/>
                  </a:cubicBezTo>
                  <a:cubicBezTo>
                    <a:pt x="7515770" y="233090"/>
                    <a:pt x="7505155" y="233635"/>
                    <a:pt x="7496175" y="238125"/>
                  </a:cubicBezTo>
                  <a:cubicBezTo>
                    <a:pt x="7479616" y="246404"/>
                    <a:pt x="7465109" y="258421"/>
                    <a:pt x="7448550" y="266700"/>
                  </a:cubicBezTo>
                  <a:cubicBezTo>
                    <a:pt x="7425102" y="278424"/>
                    <a:pt x="7384775" y="282092"/>
                    <a:pt x="7362825" y="285750"/>
                  </a:cubicBezTo>
                  <a:cubicBezTo>
                    <a:pt x="7328805" y="299358"/>
                    <a:pt x="7308246" y="306052"/>
                    <a:pt x="7277100" y="323850"/>
                  </a:cubicBezTo>
                  <a:cubicBezTo>
                    <a:pt x="7267161" y="329530"/>
                    <a:pt x="7259154" y="338648"/>
                    <a:pt x="7248525" y="342900"/>
                  </a:cubicBezTo>
                  <a:cubicBezTo>
                    <a:pt x="7227064" y="351484"/>
                    <a:pt x="7203618" y="354176"/>
                    <a:pt x="7181850" y="361950"/>
                  </a:cubicBezTo>
                  <a:cubicBezTo>
                    <a:pt x="7159079" y="370083"/>
                    <a:pt x="7137864" y="382166"/>
                    <a:pt x="7115175" y="390525"/>
                  </a:cubicBezTo>
                  <a:cubicBezTo>
                    <a:pt x="6940127" y="455016"/>
                    <a:pt x="7055590" y="411631"/>
                    <a:pt x="6962775" y="438150"/>
                  </a:cubicBezTo>
                  <a:cubicBezTo>
                    <a:pt x="6953121" y="440908"/>
                    <a:pt x="6944001" y="445497"/>
                    <a:pt x="6934200" y="447675"/>
                  </a:cubicBezTo>
                  <a:cubicBezTo>
                    <a:pt x="6915347" y="451865"/>
                    <a:pt x="6895988" y="453412"/>
                    <a:pt x="6877050" y="457200"/>
                  </a:cubicBezTo>
                  <a:cubicBezTo>
                    <a:pt x="6724167" y="487777"/>
                    <a:pt x="6974314" y="442979"/>
                    <a:pt x="6791325" y="476250"/>
                  </a:cubicBezTo>
                  <a:cubicBezTo>
                    <a:pt x="6772324" y="479705"/>
                    <a:pt x="6752993" y="481432"/>
                    <a:pt x="6734175" y="485775"/>
                  </a:cubicBezTo>
                  <a:cubicBezTo>
                    <a:pt x="6711653" y="490972"/>
                    <a:pt x="6689640" y="498183"/>
                    <a:pt x="6667500" y="504825"/>
                  </a:cubicBezTo>
                  <a:cubicBezTo>
                    <a:pt x="6639190" y="513318"/>
                    <a:pt x="6632128" y="518658"/>
                    <a:pt x="6600825" y="523875"/>
                  </a:cubicBezTo>
                  <a:cubicBezTo>
                    <a:pt x="6575576" y="528083"/>
                    <a:pt x="6550025" y="530225"/>
                    <a:pt x="6524625" y="533400"/>
                  </a:cubicBezTo>
                  <a:cubicBezTo>
                    <a:pt x="6494639" y="543395"/>
                    <a:pt x="6491438" y="545274"/>
                    <a:pt x="6457950" y="552450"/>
                  </a:cubicBezTo>
                  <a:cubicBezTo>
                    <a:pt x="6426290" y="559234"/>
                    <a:pt x="6393417" y="561261"/>
                    <a:pt x="6362700" y="571500"/>
                  </a:cubicBezTo>
                  <a:cubicBezTo>
                    <a:pt x="6343650" y="577850"/>
                    <a:pt x="6324923" y="585266"/>
                    <a:pt x="6305550" y="590550"/>
                  </a:cubicBezTo>
                  <a:cubicBezTo>
                    <a:pt x="6289931" y="594810"/>
                    <a:pt x="6273853" y="597179"/>
                    <a:pt x="6257925" y="600075"/>
                  </a:cubicBezTo>
                  <a:cubicBezTo>
                    <a:pt x="6148243" y="620017"/>
                    <a:pt x="6255955" y="598996"/>
                    <a:pt x="6115050" y="619125"/>
                  </a:cubicBezTo>
                  <a:cubicBezTo>
                    <a:pt x="6099023" y="621415"/>
                    <a:pt x="6083452" y="626360"/>
                    <a:pt x="6067425" y="628650"/>
                  </a:cubicBezTo>
                  <a:cubicBezTo>
                    <a:pt x="6038963" y="632716"/>
                    <a:pt x="6010162" y="634109"/>
                    <a:pt x="5981700" y="638175"/>
                  </a:cubicBezTo>
                  <a:cubicBezTo>
                    <a:pt x="5846346" y="657511"/>
                    <a:pt x="6041231" y="637910"/>
                    <a:pt x="5867400" y="657225"/>
                  </a:cubicBezTo>
                  <a:cubicBezTo>
                    <a:pt x="5791213" y="665690"/>
                    <a:pt x="5764727" y="663770"/>
                    <a:pt x="5695950" y="676275"/>
                  </a:cubicBezTo>
                  <a:cubicBezTo>
                    <a:pt x="5683070" y="678617"/>
                    <a:pt x="5670629" y="682960"/>
                    <a:pt x="5657850" y="685800"/>
                  </a:cubicBezTo>
                  <a:cubicBezTo>
                    <a:pt x="5642046" y="689312"/>
                    <a:pt x="5625844" y="691065"/>
                    <a:pt x="5610225" y="695325"/>
                  </a:cubicBezTo>
                  <a:cubicBezTo>
                    <a:pt x="5590852" y="700609"/>
                    <a:pt x="5572125" y="708025"/>
                    <a:pt x="5553075" y="714375"/>
                  </a:cubicBezTo>
                  <a:cubicBezTo>
                    <a:pt x="5543550" y="717550"/>
                    <a:pt x="5534345" y="721931"/>
                    <a:pt x="5524500" y="723900"/>
                  </a:cubicBezTo>
                  <a:lnTo>
                    <a:pt x="5476875" y="733425"/>
                  </a:lnTo>
                  <a:cubicBezTo>
                    <a:pt x="5457874" y="736880"/>
                    <a:pt x="5438543" y="738607"/>
                    <a:pt x="5419725" y="742950"/>
                  </a:cubicBezTo>
                  <a:cubicBezTo>
                    <a:pt x="5397203" y="748147"/>
                    <a:pt x="5375768" y="757740"/>
                    <a:pt x="5353050" y="762000"/>
                  </a:cubicBezTo>
                  <a:cubicBezTo>
                    <a:pt x="5324792" y="767298"/>
                    <a:pt x="5295900" y="768350"/>
                    <a:pt x="5267325" y="771525"/>
                  </a:cubicBezTo>
                  <a:cubicBezTo>
                    <a:pt x="5235575" y="781050"/>
                    <a:pt x="5204579" y="793599"/>
                    <a:pt x="5172075" y="800100"/>
                  </a:cubicBezTo>
                  <a:cubicBezTo>
                    <a:pt x="5140786" y="806358"/>
                    <a:pt x="5108515" y="805897"/>
                    <a:pt x="5076825" y="809625"/>
                  </a:cubicBezTo>
                  <a:cubicBezTo>
                    <a:pt x="5054528" y="812248"/>
                    <a:pt x="5032375" y="815975"/>
                    <a:pt x="5010150" y="819150"/>
                  </a:cubicBezTo>
                  <a:cubicBezTo>
                    <a:pt x="4899317" y="866650"/>
                    <a:pt x="4984192" y="836145"/>
                    <a:pt x="4838700" y="866775"/>
                  </a:cubicBezTo>
                  <a:cubicBezTo>
                    <a:pt x="4813080" y="872169"/>
                    <a:pt x="4788480" y="882578"/>
                    <a:pt x="4762500" y="885825"/>
                  </a:cubicBezTo>
                  <a:cubicBezTo>
                    <a:pt x="4711994" y="892138"/>
                    <a:pt x="4660802" y="890876"/>
                    <a:pt x="4610100" y="895350"/>
                  </a:cubicBezTo>
                  <a:cubicBezTo>
                    <a:pt x="4552821" y="900404"/>
                    <a:pt x="4438650" y="914400"/>
                    <a:pt x="4438650" y="914400"/>
                  </a:cubicBezTo>
                  <a:cubicBezTo>
                    <a:pt x="4361490" y="933690"/>
                    <a:pt x="4351945" y="939984"/>
                    <a:pt x="4267200" y="942975"/>
                  </a:cubicBezTo>
                  <a:lnTo>
                    <a:pt x="3552825" y="962025"/>
                  </a:lnTo>
                  <a:cubicBezTo>
                    <a:pt x="3470275" y="968375"/>
                    <a:pt x="3387137" y="969366"/>
                    <a:pt x="3305175" y="981075"/>
                  </a:cubicBezTo>
                  <a:cubicBezTo>
                    <a:pt x="3203783" y="995560"/>
                    <a:pt x="3260858" y="988567"/>
                    <a:pt x="3133725" y="1000125"/>
                  </a:cubicBezTo>
                  <a:cubicBezTo>
                    <a:pt x="3093576" y="1008155"/>
                    <a:pt x="3061230" y="1015540"/>
                    <a:pt x="3019425" y="1019175"/>
                  </a:cubicBezTo>
                  <a:cubicBezTo>
                    <a:pt x="2968717" y="1023584"/>
                    <a:pt x="2917825" y="1025525"/>
                    <a:pt x="2867025" y="1028700"/>
                  </a:cubicBezTo>
                  <a:lnTo>
                    <a:pt x="2057400" y="1019175"/>
                  </a:lnTo>
                  <a:cubicBezTo>
                    <a:pt x="1997003" y="1018014"/>
                    <a:pt x="1936585" y="1015119"/>
                    <a:pt x="1876425" y="1009650"/>
                  </a:cubicBezTo>
                  <a:cubicBezTo>
                    <a:pt x="1831708" y="1005585"/>
                    <a:pt x="1787630" y="996169"/>
                    <a:pt x="1743075" y="990600"/>
                  </a:cubicBezTo>
                  <a:cubicBezTo>
                    <a:pt x="1711413" y="986642"/>
                    <a:pt x="1679487" y="985033"/>
                    <a:pt x="1647825" y="981075"/>
                  </a:cubicBezTo>
                  <a:cubicBezTo>
                    <a:pt x="1458101" y="957360"/>
                    <a:pt x="1797712" y="988803"/>
                    <a:pt x="1476375" y="962025"/>
                  </a:cubicBezTo>
                  <a:cubicBezTo>
                    <a:pt x="1460500" y="958850"/>
                    <a:pt x="1444525" y="956140"/>
                    <a:pt x="1428750" y="952500"/>
                  </a:cubicBezTo>
                  <a:cubicBezTo>
                    <a:pt x="1403239" y="946613"/>
                    <a:pt x="1378223" y="938585"/>
                    <a:pt x="1352550" y="933450"/>
                  </a:cubicBezTo>
                  <a:cubicBezTo>
                    <a:pt x="1325359" y="928012"/>
                    <a:pt x="1293728" y="922471"/>
                    <a:pt x="1266825" y="914400"/>
                  </a:cubicBezTo>
                  <a:cubicBezTo>
                    <a:pt x="1247591" y="908630"/>
                    <a:pt x="1228725" y="901700"/>
                    <a:pt x="1209675" y="895350"/>
                  </a:cubicBezTo>
                  <a:cubicBezTo>
                    <a:pt x="1184944" y="887106"/>
                    <a:pt x="1156254" y="878164"/>
                    <a:pt x="1133475" y="866775"/>
                  </a:cubicBezTo>
                  <a:cubicBezTo>
                    <a:pt x="1116916" y="858496"/>
                    <a:pt x="1102409" y="846479"/>
                    <a:pt x="1085850" y="838200"/>
                  </a:cubicBezTo>
                  <a:cubicBezTo>
                    <a:pt x="1070557" y="830554"/>
                    <a:pt x="1053171" y="827453"/>
                    <a:pt x="1038225" y="819150"/>
                  </a:cubicBezTo>
                  <a:cubicBezTo>
                    <a:pt x="1024348" y="811440"/>
                    <a:pt x="1014002" y="798285"/>
                    <a:pt x="1000125" y="790575"/>
                  </a:cubicBezTo>
                  <a:cubicBezTo>
                    <a:pt x="985179" y="782272"/>
                    <a:pt x="967554" y="779631"/>
                    <a:pt x="952500" y="771525"/>
                  </a:cubicBezTo>
                  <a:cubicBezTo>
                    <a:pt x="836429" y="709025"/>
                    <a:pt x="921567" y="730367"/>
                    <a:pt x="809625" y="714375"/>
                  </a:cubicBezTo>
                  <a:cubicBezTo>
                    <a:pt x="793750" y="708025"/>
                    <a:pt x="778068" y="701168"/>
                    <a:pt x="762000" y="695325"/>
                  </a:cubicBezTo>
                  <a:cubicBezTo>
                    <a:pt x="743129" y="688463"/>
                    <a:pt x="723494" y="683733"/>
                    <a:pt x="704850" y="676275"/>
                  </a:cubicBezTo>
                  <a:cubicBezTo>
                    <a:pt x="688975" y="669925"/>
                    <a:pt x="673602" y="662138"/>
                    <a:pt x="657225" y="657225"/>
                  </a:cubicBezTo>
                  <a:cubicBezTo>
                    <a:pt x="641718" y="652573"/>
                    <a:pt x="625475" y="650875"/>
                    <a:pt x="609600" y="647700"/>
                  </a:cubicBezTo>
                  <a:cubicBezTo>
                    <a:pt x="536788" y="611294"/>
                    <a:pt x="609224" y="642844"/>
                    <a:pt x="514350" y="619125"/>
                  </a:cubicBezTo>
                  <a:cubicBezTo>
                    <a:pt x="494869" y="614255"/>
                    <a:pt x="476681" y="604945"/>
                    <a:pt x="457200" y="600075"/>
                  </a:cubicBezTo>
                  <a:lnTo>
                    <a:pt x="419100" y="590550"/>
                  </a:lnTo>
                  <a:lnTo>
                    <a:pt x="361950" y="552450"/>
                  </a:lnTo>
                  <a:lnTo>
                    <a:pt x="333375" y="533400"/>
                  </a:lnTo>
                  <a:cubicBezTo>
                    <a:pt x="290770" y="469493"/>
                    <a:pt x="340959" y="532106"/>
                    <a:pt x="285750" y="495300"/>
                  </a:cubicBezTo>
                  <a:cubicBezTo>
                    <a:pt x="274542" y="487828"/>
                    <a:pt x="265799" y="477073"/>
                    <a:pt x="257175" y="466725"/>
                  </a:cubicBezTo>
                  <a:cubicBezTo>
                    <a:pt x="249846" y="457931"/>
                    <a:pt x="247064" y="445301"/>
                    <a:pt x="238125" y="438150"/>
                  </a:cubicBezTo>
                  <a:cubicBezTo>
                    <a:pt x="230285" y="431878"/>
                    <a:pt x="219075" y="431800"/>
                    <a:pt x="209550" y="428625"/>
                  </a:cubicBezTo>
                  <a:cubicBezTo>
                    <a:pt x="200025" y="419100"/>
                    <a:pt x="191323" y="408674"/>
                    <a:pt x="180975" y="400050"/>
                  </a:cubicBezTo>
                  <a:cubicBezTo>
                    <a:pt x="146217" y="371085"/>
                    <a:pt x="154582" y="391969"/>
                    <a:pt x="123825" y="352425"/>
                  </a:cubicBezTo>
                  <a:cubicBezTo>
                    <a:pt x="109769" y="334353"/>
                    <a:pt x="92965" y="316995"/>
                    <a:pt x="85725" y="295275"/>
                  </a:cubicBezTo>
                  <a:lnTo>
                    <a:pt x="66675" y="238125"/>
                  </a:lnTo>
                  <a:cubicBezTo>
                    <a:pt x="63500" y="228600"/>
                    <a:pt x="59585" y="219290"/>
                    <a:pt x="57150" y="209550"/>
                  </a:cubicBezTo>
                  <a:cubicBezTo>
                    <a:pt x="50800" y="184150"/>
                    <a:pt x="43235" y="159023"/>
                    <a:pt x="38100" y="133350"/>
                  </a:cubicBezTo>
                  <a:cubicBezTo>
                    <a:pt x="24637" y="66034"/>
                    <a:pt x="33695" y="101084"/>
                    <a:pt x="9525" y="28575"/>
                  </a:cubicBezTo>
                  <a:lnTo>
                    <a:pt x="0" y="0"/>
                  </a:lnTo>
                </a:path>
              </a:pathLst>
            </a:custGeom>
            <a:noFill/>
            <a:ln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6743C72-A4E2-4A90-A2FD-CD44C8B7BC57}"/>
                </a:ext>
              </a:extLst>
            </p:cNvPr>
            <p:cNvSpPr txBox="1"/>
            <p:nvPr/>
          </p:nvSpPr>
          <p:spPr>
            <a:xfrm>
              <a:off x="6378192" y="6071372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5C5B2F5-183E-44A0-B098-D7061F2A7C87}"/>
                </a:ext>
              </a:extLst>
            </p:cNvPr>
            <p:cNvSpPr txBox="1"/>
            <p:nvPr/>
          </p:nvSpPr>
          <p:spPr>
            <a:xfrm>
              <a:off x="4717882" y="4572488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32A7C6A-2F95-4FAE-81EF-CBA6A7720920}"/>
                </a:ext>
              </a:extLst>
            </p:cNvPr>
            <p:cNvSpPr/>
            <p:nvPr/>
          </p:nvSpPr>
          <p:spPr>
            <a:xfrm>
              <a:off x="4695825" y="5467350"/>
              <a:ext cx="5924550" cy="514350"/>
            </a:xfrm>
            <a:custGeom>
              <a:avLst/>
              <a:gdLst>
                <a:gd name="connsiteX0" fmla="*/ 5924550 w 5924550"/>
                <a:gd name="connsiteY0" fmla="*/ 0 h 514350"/>
                <a:gd name="connsiteX1" fmla="*/ 5638800 w 5924550"/>
                <a:gd name="connsiteY1" fmla="*/ 9525 h 514350"/>
                <a:gd name="connsiteX2" fmla="*/ 5543550 w 5924550"/>
                <a:gd name="connsiteY2" fmla="*/ 19050 h 514350"/>
                <a:gd name="connsiteX3" fmla="*/ 5400675 w 5924550"/>
                <a:gd name="connsiteY3" fmla="*/ 28575 h 514350"/>
                <a:gd name="connsiteX4" fmla="*/ 5353050 w 5924550"/>
                <a:gd name="connsiteY4" fmla="*/ 38100 h 514350"/>
                <a:gd name="connsiteX5" fmla="*/ 5276850 w 5924550"/>
                <a:gd name="connsiteY5" fmla="*/ 57150 h 514350"/>
                <a:gd name="connsiteX6" fmla="*/ 5210175 w 5924550"/>
                <a:gd name="connsiteY6" fmla="*/ 66675 h 514350"/>
                <a:gd name="connsiteX7" fmla="*/ 5172075 w 5924550"/>
                <a:gd name="connsiteY7" fmla="*/ 76200 h 514350"/>
                <a:gd name="connsiteX8" fmla="*/ 5086350 w 5924550"/>
                <a:gd name="connsiteY8" fmla="*/ 85725 h 514350"/>
                <a:gd name="connsiteX9" fmla="*/ 4933950 w 5924550"/>
                <a:gd name="connsiteY9" fmla="*/ 114300 h 514350"/>
                <a:gd name="connsiteX10" fmla="*/ 4905375 w 5924550"/>
                <a:gd name="connsiteY10" fmla="*/ 123825 h 514350"/>
                <a:gd name="connsiteX11" fmla="*/ 4800600 w 5924550"/>
                <a:gd name="connsiteY11" fmla="*/ 152400 h 514350"/>
                <a:gd name="connsiteX12" fmla="*/ 4762500 w 5924550"/>
                <a:gd name="connsiteY12" fmla="*/ 171450 h 514350"/>
                <a:gd name="connsiteX13" fmla="*/ 4724400 w 5924550"/>
                <a:gd name="connsiteY13" fmla="*/ 180975 h 514350"/>
                <a:gd name="connsiteX14" fmla="*/ 4686300 w 5924550"/>
                <a:gd name="connsiteY14" fmla="*/ 200025 h 514350"/>
                <a:gd name="connsiteX15" fmla="*/ 4648200 w 5924550"/>
                <a:gd name="connsiteY15" fmla="*/ 209550 h 514350"/>
                <a:gd name="connsiteX16" fmla="*/ 4533900 w 5924550"/>
                <a:gd name="connsiteY16" fmla="*/ 247650 h 514350"/>
                <a:gd name="connsiteX17" fmla="*/ 4505325 w 5924550"/>
                <a:gd name="connsiteY17" fmla="*/ 257175 h 514350"/>
                <a:gd name="connsiteX18" fmla="*/ 4429125 w 5924550"/>
                <a:gd name="connsiteY18" fmla="*/ 285750 h 514350"/>
                <a:gd name="connsiteX19" fmla="*/ 4391025 w 5924550"/>
                <a:gd name="connsiteY19" fmla="*/ 295275 h 514350"/>
                <a:gd name="connsiteX20" fmla="*/ 4305300 w 5924550"/>
                <a:gd name="connsiteY20" fmla="*/ 323850 h 514350"/>
                <a:gd name="connsiteX21" fmla="*/ 4171950 w 5924550"/>
                <a:gd name="connsiteY21" fmla="*/ 342900 h 514350"/>
                <a:gd name="connsiteX22" fmla="*/ 4076700 w 5924550"/>
                <a:gd name="connsiteY22" fmla="*/ 361950 h 514350"/>
                <a:gd name="connsiteX23" fmla="*/ 3924300 w 5924550"/>
                <a:gd name="connsiteY23" fmla="*/ 381000 h 514350"/>
                <a:gd name="connsiteX24" fmla="*/ 3762375 w 5924550"/>
                <a:gd name="connsiteY24" fmla="*/ 390525 h 514350"/>
                <a:gd name="connsiteX25" fmla="*/ 3619500 w 5924550"/>
                <a:gd name="connsiteY25" fmla="*/ 400050 h 514350"/>
                <a:gd name="connsiteX26" fmla="*/ 3486150 w 5924550"/>
                <a:gd name="connsiteY26" fmla="*/ 419100 h 514350"/>
                <a:gd name="connsiteX27" fmla="*/ 3390900 w 5924550"/>
                <a:gd name="connsiteY27" fmla="*/ 438150 h 514350"/>
                <a:gd name="connsiteX28" fmla="*/ 3324225 w 5924550"/>
                <a:gd name="connsiteY28" fmla="*/ 447675 h 514350"/>
                <a:gd name="connsiteX29" fmla="*/ 3133725 w 5924550"/>
                <a:gd name="connsiteY29" fmla="*/ 466725 h 514350"/>
                <a:gd name="connsiteX30" fmla="*/ 3038475 w 5924550"/>
                <a:gd name="connsiteY30" fmla="*/ 485775 h 514350"/>
                <a:gd name="connsiteX31" fmla="*/ 2962275 w 5924550"/>
                <a:gd name="connsiteY31" fmla="*/ 504825 h 514350"/>
                <a:gd name="connsiteX32" fmla="*/ 2828925 w 5924550"/>
                <a:gd name="connsiteY32" fmla="*/ 514350 h 514350"/>
                <a:gd name="connsiteX33" fmla="*/ 1562100 w 5924550"/>
                <a:gd name="connsiteY33" fmla="*/ 495300 h 514350"/>
                <a:gd name="connsiteX34" fmla="*/ 1371600 w 5924550"/>
                <a:gd name="connsiteY34" fmla="*/ 466725 h 514350"/>
                <a:gd name="connsiteX35" fmla="*/ 1323975 w 5924550"/>
                <a:gd name="connsiteY35" fmla="*/ 457200 h 514350"/>
                <a:gd name="connsiteX36" fmla="*/ 1295400 w 5924550"/>
                <a:gd name="connsiteY36" fmla="*/ 447675 h 514350"/>
                <a:gd name="connsiteX37" fmla="*/ 1257300 w 5924550"/>
                <a:gd name="connsiteY37" fmla="*/ 438150 h 514350"/>
                <a:gd name="connsiteX38" fmla="*/ 1228725 w 5924550"/>
                <a:gd name="connsiteY38" fmla="*/ 428625 h 514350"/>
                <a:gd name="connsiteX39" fmla="*/ 1152525 w 5924550"/>
                <a:gd name="connsiteY39" fmla="*/ 409575 h 514350"/>
                <a:gd name="connsiteX40" fmla="*/ 1114425 w 5924550"/>
                <a:gd name="connsiteY40" fmla="*/ 400050 h 514350"/>
                <a:gd name="connsiteX41" fmla="*/ 1066800 w 5924550"/>
                <a:gd name="connsiteY41" fmla="*/ 390525 h 514350"/>
                <a:gd name="connsiteX42" fmla="*/ 1038225 w 5924550"/>
                <a:gd name="connsiteY42" fmla="*/ 381000 h 514350"/>
                <a:gd name="connsiteX43" fmla="*/ 857250 w 5924550"/>
                <a:gd name="connsiteY43" fmla="*/ 371475 h 514350"/>
                <a:gd name="connsiteX44" fmla="*/ 752475 w 5924550"/>
                <a:gd name="connsiteY44" fmla="*/ 352425 h 514350"/>
                <a:gd name="connsiteX45" fmla="*/ 704850 w 5924550"/>
                <a:gd name="connsiteY45" fmla="*/ 323850 h 514350"/>
                <a:gd name="connsiteX46" fmla="*/ 676275 w 5924550"/>
                <a:gd name="connsiteY46" fmla="*/ 314325 h 514350"/>
                <a:gd name="connsiteX47" fmla="*/ 647700 w 5924550"/>
                <a:gd name="connsiteY47" fmla="*/ 295275 h 514350"/>
                <a:gd name="connsiteX48" fmla="*/ 600075 w 5924550"/>
                <a:gd name="connsiteY48" fmla="*/ 285750 h 514350"/>
                <a:gd name="connsiteX49" fmla="*/ 504825 w 5924550"/>
                <a:gd name="connsiteY49" fmla="*/ 228600 h 514350"/>
                <a:gd name="connsiteX50" fmla="*/ 447675 w 5924550"/>
                <a:gd name="connsiteY50" fmla="*/ 209550 h 514350"/>
                <a:gd name="connsiteX51" fmla="*/ 381000 w 5924550"/>
                <a:gd name="connsiteY51" fmla="*/ 180975 h 514350"/>
                <a:gd name="connsiteX52" fmla="*/ 342900 w 5924550"/>
                <a:gd name="connsiteY52" fmla="*/ 161925 h 514350"/>
                <a:gd name="connsiteX53" fmla="*/ 285750 w 5924550"/>
                <a:gd name="connsiteY53" fmla="*/ 142875 h 514350"/>
                <a:gd name="connsiteX54" fmla="*/ 257175 w 5924550"/>
                <a:gd name="connsiteY54" fmla="*/ 133350 h 514350"/>
                <a:gd name="connsiteX55" fmla="*/ 219075 w 5924550"/>
                <a:gd name="connsiteY55" fmla="*/ 123825 h 514350"/>
                <a:gd name="connsiteX56" fmla="*/ 133350 w 5924550"/>
                <a:gd name="connsiteY56" fmla="*/ 95250 h 514350"/>
                <a:gd name="connsiteX57" fmla="*/ 104775 w 5924550"/>
                <a:gd name="connsiteY57" fmla="*/ 85725 h 514350"/>
                <a:gd name="connsiteX58" fmla="*/ 76200 w 5924550"/>
                <a:gd name="connsiteY58" fmla="*/ 66675 h 514350"/>
                <a:gd name="connsiteX59" fmla="*/ 19050 w 5924550"/>
                <a:gd name="connsiteY59" fmla="*/ 47625 h 514350"/>
                <a:gd name="connsiteX60" fmla="*/ 0 w 5924550"/>
                <a:gd name="connsiteY60" fmla="*/ 19050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5924550" h="514350">
                  <a:moveTo>
                    <a:pt x="5924550" y="0"/>
                  </a:moveTo>
                  <a:lnTo>
                    <a:pt x="5638800" y="9525"/>
                  </a:lnTo>
                  <a:cubicBezTo>
                    <a:pt x="5606931" y="11118"/>
                    <a:pt x="5575357" y="16505"/>
                    <a:pt x="5543550" y="19050"/>
                  </a:cubicBezTo>
                  <a:cubicBezTo>
                    <a:pt x="5495971" y="22856"/>
                    <a:pt x="5448300" y="25400"/>
                    <a:pt x="5400675" y="28575"/>
                  </a:cubicBezTo>
                  <a:cubicBezTo>
                    <a:pt x="5384800" y="31750"/>
                    <a:pt x="5368825" y="34460"/>
                    <a:pt x="5353050" y="38100"/>
                  </a:cubicBezTo>
                  <a:cubicBezTo>
                    <a:pt x="5327539" y="43987"/>
                    <a:pt x="5302769" y="53447"/>
                    <a:pt x="5276850" y="57150"/>
                  </a:cubicBezTo>
                  <a:cubicBezTo>
                    <a:pt x="5254625" y="60325"/>
                    <a:pt x="5232264" y="62659"/>
                    <a:pt x="5210175" y="66675"/>
                  </a:cubicBezTo>
                  <a:cubicBezTo>
                    <a:pt x="5197295" y="69017"/>
                    <a:pt x="5185014" y="74209"/>
                    <a:pt x="5172075" y="76200"/>
                  </a:cubicBezTo>
                  <a:cubicBezTo>
                    <a:pt x="5143658" y="80572"/>
                    <a:pt x="5114925" y="82550"/>
                    <a:pt x="5086350" y="85725"/>
                  </a:cubicBezTo>
                  <a:cubicBezTo>
                    <a:pt x="4985317" y="110983"/>
                    <a:pt x="5036130" y="101528"/>
                    <a:pt x="4933950" y="114300"/>
                  </a:cubicBezTo>
                  <a:cubicBezTo>
                    <a:pt x="4924425" y="117475"/>
                    <a:pt x="4915061" y="121183"/>
                    <a:pt x="4905375" y="123825"/>
                  </a:cubicBezTo>
                  <a:cubicBezTo>
                    <a:pt x="4892020" y="127467"/>
                    <a:pt x="4826178" y="141438"/>
                    <a:pt x="4800600" y="152400"/>
                  </a:cubicBezTo>
                  <a:cubicBezTo>
                    <a:pt x="4787549" y="157993"/>
                    <a:pt x="4775795" y="166464"/>
                    <a:pt x="4762500" y="171450"/>
                  </a:cubicBezTo>
                  <a:cubicBezTo>
                    <a:pt x="4750243" y="176047"/>
                    <a:pt x="4736657" y="176378"/>
                    <a:pt x="4724400" y="180975"/>
                  </a:cubicBezTo>
                  <a:cubicBezTo>
                    <a:pt x="4711105" y="185961"/>
                    <a:pt x="4699595" y="195039"/>
                    <a:pt x="4686300" y="200025"/>
                  </a:cubicBezTo>
                  <a:cubicBezTo>
                    <a:pt x="4674043" y="204622"/>
                    <a:pt x="4660712" y="205700"/>
                    <a:pt x="4648200" y="209550"/>
                  </a:cubicBezTo>
                  <a:lnTo>
                    <a:pt x="4533900" y="247650"/>
                  </a:lnTo>
                  <a:cubicBezTo>
                    <a:pt x="4524375" y="250825"/>
                    <a:pt x="4514647" y="253446"/>
                    <a:pt x="4505325" y="257175"/>
                  </a:cubicBezTo>
                  <a:cubicBezTo>
                    <a:pt x="4480163" y="267240"/>
                    <a:pt x="4455256" y="278284"/>
                    <a:pt x="4429125" y="285750"/>
                  </a:cubicBezTo>
                  <a:cubicBezTo>
                    <a:pt x="4416538" y="289346"/>
                    <a:pt x="4403444" y="291135"/>
                    <a:pt x="4391025" y="295275"/>
                  </a:cubicBezTo>
                  <a:cubicBezTo>
                    <a:pt x="4343047" y="311268"/>
                    <a:pt x="4350952" y="316241"/>
                    <a:pt x="4305300" y="323850"/>
                  </a:cubicBezTo>
                  <a:cubicBezTo>
                    <a:pt x="4261010" y="331232"/>
                    <a:pt x="4171950" y="342900"/>
                    <a:pt x="4171950" y="342900"/>
                  </a:cubicBezTo>
                  <a:cubicBezTo>
                    <a:pt x="4117182" y="361156"/>
                    <a:pt x="4164259" y="347357"/>
                    <a:pt x="4076700" y="361950"/>
                  </a:cubicBezTo>
                  <a:cubicBezTo>
                    <a:pt x="3977398" y="378500"/>
                    <a:pt x="4082648" y="369689"/>
                    <a:pt x="3924300" y="381000"/>
                  </a:cubicBezTo>
                  <a:cubicBezTo>
                    <a:pt x="3870369" y="384852"/>
                    <a:pt x="3816338" y="387152"/>
                    <a:pt x="3762375" y="390525"/>
                  </a:cubicBezTo>
                  <a:lnTo>
                    <a:pt x="3619500" y="400050"/>
                  </a:lnTo>
                  <a:cubicBezTo>
                    <a:pt x="3483139" y="422777"/>
                    <a:pt x="3653036" y="395259"/>
                    <a:pt x="3486150" y="419100"/>
                  </a:cubicBezTo>
                  <a:cubicBezTo>
                    <a:pt x="3312167" y="443955"/>
                    <a:pt x="3518177" y="415009"/>
                    <a:pt x="3390900" y="438150"/>
                  </a:cubicBezTo>
                  <a:cubicBezTo>
                    <a:pt x="3368811" y="442166"/>
                    <a:pt x="3346479" y="444708"/>
                    <a:pt x="3324225" y="447675"/>
                  </a:cubicBezTo>
                  <a:cubicBezTo>
                    <a:pt x="3229111" y="460357"/>
                    <a:pt x="3245122" y="457442"/>
                    <a:pt x="3133725" y="466725"/>
                  </a:cubicBezTo>
                  <a:cubicBezTo>
                    <a:pt x="3069167" y="488244"/>
                    <a:pt x="3147924" y="463885"/>
                    <a:pt x="3038475" y="485775"/>
                  </a:cubicBezTo>
                  <a:cubicBezTo>
                    <a:pt x="2968350" y="499800"/>
                    <a:pt x="3061977" y="494330"/>
                    <a:pt x="2962275" y="504825"/>
                  </a:cubicBezTo>
                  <a:cubicBezTo>
                    <a:pt x="2917957" y="509490"/>
                    <a:pt x="2873375" y="511175"/>
                    <a:pt x="2828925" y="514350"/>
                  </a:cubicBezTo>
                  <a:lnTo>
                    <a:pt x="1562100" y="495300"/>
                  </a:lnTo>
                  <a:cubicBezTo>
                    <a:pt x="1511621" y="490711"/>
                    <a:pt x="1414504" y="475306"/>
                    <a:pt x="1371600" y="466725"/>
                  </a:cubicBezTo>
                  <a:cubicBezTo>
                    <a:pt x="1355725" y="463550"/>
                    <a:pt x="1339681" y="461127"/>
                    <a:pt x="1323975" y="457200"/>
                  </a:cubicBezTo>
                  <a:cubicBezTo>
                    <a:pt x="1314235" y="454765"/>
                    <a:pt x="1305054" y="450433"/>
                    <a:pt x="1295400" y="447675"/>
                  </a:cubicBezTo>
                  <a:cubicBezTo>
                    <a:pt x="1282813" y="444079"/>
                    <a:pt x="1269887" y="441746"/>
                    <a:pt x="1257300" y="438150"/>
                  </a:cubicBezTo>
                  <a:cubicBezTo>
                    <a:pt x="1247646" y="435392"/>
                    <a:pt x="1238411" y="431267"/>
                    <a:pt x="1228725" y="428625"/>
                  </a:cubicBezTo>
                  <a:cubicBezTo>
                    <a:pt x="1203466" y="421736"/>
                    <a:pt x="1177925" y="415925"/>
                    <a:pt x="1152525" y="409575"/>
                  </a:cubicBezTo>
                  <a:cubicBezTo>
                    <a:pt x="1139825" y="406400"/>
                    <a:pt x="1127262" y="402617"/>
                    <a:pt x="1114425" y="400050"/>
                  </a:cubicBezTo>
                  <a:cubicBezTo>
                    <a:pt x="1098550" y="396875"/>
                    <a:pt x="1082506" y="394452"/>
                    <a:pt x="1066800" y="390525"/>
                  </a:cubicBezTo>
                  <a:cubicBezTo>
                    <a:pt x="1057060" y="388090"/>
                    <a:pt x="1048224" y="381909"/>
                    <a:pt x="1038225" y="381000"/>
                  </a:cubicBezTo>
                  <a:cubicBezTo>
                    <a:pt x="978065" y="375531"/>
                    <a:pt x="917575" y="374650"/>
                    <a:pt x="857250" y="371475"/>
                  </a:cubicBezTo>
                  <a:cubicBezTo>
                    <a:pt x="830983" y="368192"/>
                    <a:pt x="781841" y="367108"/>
                    <a:pt x="752475" y="352425"/>
                  </a:cubicBezTo>
                  <a:cubicBezTo>
                    <a:pt x="735916" y="344146"/>
                    <a:pt x="721409" y="332129"/>
                    <a:pt x="704850" y="323850"/>
                  </a:cubicBezTo>
                  <a:cubicBezTo>
                    <a:pt x="695870" y="319360"/>
                    <a:pt x="685255" y="318815"/>
                    <a:pt x="676275" y="314325"/>
                  </a:cubicBezTo>
                  <a:cubicBezTo>
                    <a:pt x="666036" y="309205"/>
                    <a:pt x="658419" y="299295"/>
                    <a:pt x="647700" y="295275"/>
                  </a:cubicBezTo>
                  <a:cubicBezTo>
                    <a:pt x="632541" y="289591"/>
                    <a:pt x="615950" y="288925"/>
                    <a:pt x="600075" y="285750"/>
                  </a:cubicBezTo>
                  <a:cubicBezTo>
                    <a:pt x="566531" y="263387"/>
                    <a:pt x="541436" y="243245"/>
                    <a:pt x="504825" y="228600"/>
                  </a:cubicBezTo>
                  <a:cubicBezTo>
                    <a:pt x="486181" y="221142"/>
                    <a:pt x="465636" y="218530"/>
                    <a:pt x="447675" y="209550"/>
                  </a:cubicBezTo>
                  <a:cubicBezTo>
                    <a:pt x="321313" y="146369"/>
                    <a:pt x="479106" y="223020"/>
                    <a:pt x="381000" y="180975"/>
                  </a:cubicBezTo>
                  <a:cubicBezTo>
                    <a:pt x="367949" y="175382"/>
                    <a:pt x="356083" y="167198"/>
                    <a:pt x="342900" y="161925"/>
                  </a:cubicBezTo>
                  <a:cubicBezTo>
                    <a:pt x="324256" y="154467"/>
                    <a:pt x="304800" y="149225"/>
                    <a:pt x="285750" y="142875"/>
                  </a:cubicBezTo>
                  <a:cubicBezTo>
                    <a:pt x="276225" y="139700"/>
                    <a:pt x="266915" y="135785"/>
                    <a:pt x="257175" y="133350"/>
                  </a:cubicBezTo>
                  <a:cubicBezTo>
                    <a:pt x="244475" y="130175"/>
                    <a:pt x="231614" y="127587"/>
                    <a:pt x="219075" y="123825"/>
                  </a:cubicBezTo>
                  <a:lnTo>
                    <a:pt x="133350" y="95250"/>
                  </a:lnTo>
                  <a:cubicBezTo>
                    <a:pt x="123825" y="92075"/>
                    <a:pt x="113129" y="91294"/>
                    <a:pt x="104775" y="85725"/>
                  </a:cubicBezTo>
                  <a:cubicBezTo>
                    <a:pt x="95250" y="79375"/>
                    <a:pt x="86661" y="71324"/>
                    <a:pt x="76200" y="66675"/>
                  </a:cubicBezTo>
                  <a:cubicBezTo>
                    <a:pt x="57850" y="58520"/>
                    <a:pt x="19050" y="47625"/>
                    <a:pt x="19050" y="47625"/>
                  </a:cubicBezTo>
                  <a:lnTo>
                    <a:pt x="0" y="19050"/>
                  </a:lnTo>
                </a:path>
              </a:pathLst>
            </a:custGeom>
            <a:noFill/>
            <a:ln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7034552-9820-4104-AFCB-297F4CAD1C87}"/>
                </a:ext>
              </a:extLst>
            </p:cNvPr>
            <p:cNvSpPr txBox="1"/>
            <p:nvPr/>
          </p:nvSpPr>
          <p:spPr>
            <a:xfrm>
              <a:off x="5243622" y="547253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6168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BB1B3-A225-4EF6-B3D8-4E83FCF34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33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Finite Automata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13CDA-80DF-4FD9-B544-F457A0E98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sz="2400" dirty="0"/>
              <a:t>T= a b a b a b a c a b a                P= a b a b a c a</a:t>
            </a:r>
          </a:p>
          <a:p>
            <a:r>
              <a:rPr lang="en-US" sz="2400" dirty="0"/>
              <a:t>While making machines </a:t>
            </a:r>
          </a:p>
          <a:p>
            <a:pPr lvl="1"/>
            <a:r>
              <a:rPr lang="en-US" sz="2000" dirty="0"/>
              <a:t>First check match with pattern, and change the state </a:t>
            </a:r>
          </a:p>
          <a:p>
            <a:pPr lvl="1"/>
            <a:r>
              <a:rPr lang="en-US" sz="2000" dirty="0"/>
              <a:t>If pattern doesn’t  match, check prefix and suffix</a:t>
            </a:r>
          </a:p>
          <a:p>
            <a:pPr lvl="1"/>
            <a:r>
              <a:rPr lang="en-US" sz="2000" dirty="0"/>
              <a:t>If prefix and suffix match, check no. of letters and determine the state number.</a:t>
            </a:r>
          </a:p>
          <a:p>
            <a:pPr lvl="1"/>
            <a:r>
              <a:rPr lang="en-US" sz="2000" dirty="0"/>
              <a:t>If prefix and suffix doesn't match ignore and move on.</a:t>
            </a:r>
          </a:p>
          <a:p>
            <a:r>
              <a:rPr lang="en-US" sz="2400" dirty="0"/>
              <a:t>After finite automata convert it into transition table. (next slide please)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2391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BB1B3-A225-4EF6-B3D8-4E83FCF34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33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Finite Automata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13CDA-80DF-4FD9-B544-F457A0E98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076" y="3366794"/>
            <a:ext cx="5904862" cy="3126080"/>
          </a:xfrm>
        </p:spPr>
        <p:txBody>
          <a:bodyPr>
            <a:normAutofit/>
          </a:bodyPr>
          <a:lstStyle/>
          <a:p>
            <a:r>
              <a:rPr lang="en-US" sz="2400" dirty="0"/>
              <a:t>T= a b a b a b a c a b a                </a:t>
            </a:r>
          </a:p>
          <a:p>
            <a:r>
              <a:rPr lang="en-US" sz="2400" dirty="0"/>
              <a:t>P= a b a b a c a</a:t>
            </a:r>
          </a:p>
          <a:p>
            <a:endParaRPr lang="en-US" sz="2400" dirty="0"/>
          </a:p>
        </p:txBody>
      </p:sp>
      <p:graphicFrame>
        <p:nvGraphicFramePr>
          <p:cNvPr id="37" name="Table 37">
            <a:extLst>
              <a:ext uri="{FF2B5EF4-FFF2-40B4-BE49-F238E27FC236}">
                <a16:creationId xmlns:a16="http://schemas.microsoft.com/office/drawing/2014/main" id="{46AAC513-4BC9-4EB5-BD54-2DDE766B0E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995478"/>
              </p:ext>
            </p:extLst>
          </p:nvPr>
        </p:nvGraphicFramePr>
        <p:xfrm>
          <a:off x="6267450" y="3366794"/>
          <a:ext cx="5576786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9305">
                  <a:extLst>
                    <a:ext uri="{9D8B030D-6E8A-4147-A177-3AD203B41FA5}">
                      <a16:colId xmlns:a16="http://schemas.microsoft.com/office/drawing/2014/main" val="1905094424"/>
                    </a:ext>
                  </a:extLst>
                </a:gridCol>
                <a:gridCol w="1143743">
                  <a:extLst>
                    <a:ext uri="{9D8B030D-6E8A-4147-A177-3AD203B41FA5}">
                      <a16:colId xmlns:a16="http://schemas.microsoft.com/office/drawing/2014/main" val="3048667203"/>
                    </a:ext>
                  </a:extLst>
                </a:gridCol>
                <a:gridCol w="791246">
                  <a:extLst>
                    <a:ext uri="{9D8B030D-6E8A-4147-A177-3AD203B41FA5}">
                      <a16:colId xmlns:a16="http://schemas.microsoft.com/office/drawing/2014/main" val="444308914"/>
                    </a:ext>
                  </a:extLst>
                </a:gridCol>
                <a:gridCol w="791246">
                  <a:extLst>
                    <a:ext uri="{9D8B030D-6E8A-4147-A177-3AD203B41FA5}">
                      <a16:colId xmlns:a16="http://schemas.microsoft.com/office/drawing/2014/main" val="833616393"/>
                    </a:ext>
                  </a:extLst>
                </a:gridCol>
                <a:gridCol w="791246">
                  <a:extLst>
                    <a:ext uri="{9D8B030D-6E8A-4147-A177-3AD203B41FA5}">
                      <a16:colId xmlns:a16="http://schemas.microsoft.com/office/drawing/2014/main" val="266337618"/>
                    </a:ext>
                  </a:extLst>
                </a:gridCol>
              </a:tblGrid>
              <a:tr h="34668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985760"/>
                  </a:ext>
                </a:extLst>
              </a:tr>
              <a:tr h="3466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>
                          <a:solidFill>
                            <a:srgbClr val="FF0000"/>
                          </a:solidFill>
                        </a:rPr>
                        <a:t>δ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(0,a), </a:t>
                      </a:r>
                      <a:r>
                        <a:rPr lang="el-GR" sz="1800" dirty="0">
                          <a:solidFill>
                            <a:srgbClr val="FF0000"/>
                          </a:solidFill>
                        </a:rPr>
                        <a:t>δ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(0,b), </a:t>
                      </a:r>
                      <a:r>
                        <a:rPr lang="el-GR" sz="1800" dirty="0">
                          <a:solidFill>
                            <a:srgbClr val="FF0000"/>
                          </a:solidFill>
                        </a:rPr>
                        <a:t>δ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(0,c)</a:t>
                      </a:r>
                      <a:endParaRPr lang="en-US" baseline="-25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 or q</a:t>
                      </a:r>
                      <a:r>
                        <a:rPr lang="en-US" baseline="-25000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098158"/>
                  </a:ext>
                </a:extLst>
              </a:tr>
              <a:tr h="3466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>
                          <a:solidFill>
                            <a:srgbClr val="FF0000"/>
                          </a:solidFill>
                        </a:rPr>
                        <a:t>δ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(1,a), </a:t>
                      </a:r>
                      <a:r>
                        <a:rPr lang="el-GR" sz="1800" dirty="0">
                          <a:solidFill>
                            <a:srgbClr val="FF0000"/>
                          </a:solidFill>
                        </a:rPr>
                        <a:t>δ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(1,b), </a:t>
                      </a:r>
                      <a:r>
                        <a:rPr lang="el-GR" sz="1800" dirty="0">
                          <a:solidFill>
                            <a:srgbClr val="FF0000"/>
                          </a:solidFill>
                        </a:rPr>
                        <a:t>δ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(1,c)</a:t>
                      </a:r>
                      <a:endParaRPr lang="en-US" baseline="-25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 or q</a:t>
                      </a:r>
                      <a:r>
                        <a:rPr kumimoji="0" lang="en-US" sz="1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259750"/>
                  </a:ext>
                </a:extLst>
              </a:tr>
              <a:tr h="3466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>
                          <a:solidFill>
                            <a:srgbClr val="FF0000"/>
                          </a:solidFill>
                        </a:rPr>
                        <a:t>δ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(2,a), </a:t>
                      </a:r>
                      <a:r>
                        <a:rPr lang="el-GR" sz="1800" dirty="0">
                          <a:solidFill>
                            <a:srgbClr val="FF0000"/>
                          </a:solidFill>
                        </a:rPr>
                        <a:t>δ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(2,b), </a:t>
                      </a:r>
                      <a:r>
                        <a:rPr lang="el-GR" sz="1800" dirty="0">
                          <a:solidFill>
                            <a:srgbClr val="FF0000"/>
                          </a:solidFill>
                        </a:rPr>
                        <a:t>δ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(2,c)</a:t>
                      </a:r>
                      <a:endParaRPr lang="en-US" baseline="-25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 or q</a:t>
                      </a:r>
                      <a:r>
                        <a:rPr kumimoji="0" lang="en-US" sz="1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557129"/>
                  </a:ext>
                </a:extLst>
              </a:tr>
              <a:tr h="3466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>
                          <a:solidFill>
                            <a:srgbClr val="FF0000"/>
                          </a:solidFill>
                        </a:rPr>
                        <a:t>δ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(3,a), </a:t>
                      </a:r>
                      <a:r>
                        <a:rPr lang="el-GR" sz="1800" dirty="0">
                          <a:solidFill>
                            <a:srgbClr val="FF0000"/>
                          </a:solidFill>
                        </a:rPr>
                        <a:t>δ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(3,b), </a:t>
                      </a:r>
                      <a:r>
                        <a:rPr lang="el-GR" sz="1800" dirty="0">
                          <a:solidFill>
                            <a:srgbClr val="FF0000"/>
                          </a:solidFill>
                        </a:rPr>
                        <a:t>δ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(3,c)</a:t>
                      </a:r>
                      <a:endParaRPr lang="en-US" baseline="-25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 or q</a:t>
                      </a:r>
                      <a:r>
                        <a:rPr kumimoji="0" lang="en-US" sz="1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931238"/>
                  </a:ext>
                </a:extLst>
              </a:tr>
              <a:tr h="3466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>
                          <a:solidFill>
                            <a:srgbClr val="FF0000"/>
                          </a:solidFill>
                        </a:rPr>
                        <a:t>δ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(4,a), </a:t>
                      </a:r>
                      <a:r>
                        <a:rPr lang="el-GR" sz="1800" dirty="0">
                          <a:solidFill>
                            <a:srgbClr val="FF0000"/>
                          </a:solidFill>
                        </a:rPr>
                        <a:t>δ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(4,b), </a:t>
                      </a:r>
                      <a:r>
                        <a:rPr lang="el-GR" sz="1800" dirty="0">
                          <a:solidFill>
                            <a:srgbClr val="FF0000"/>
                          </a:solidFill>
                        </a:rPr>
                        <a:t>δ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(4,c)</a:t>
                      </a:r>
                      <a:endParaRPr lang="en-US" baseline="-25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 or q</a:t>
                      </a:r>
                      <a:r>
                        <a:rPr kumimoji="0" lang="en-US" sz="1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859033"/>
                  </a:ext>
                </a:extLst>
              </a:tr>
              <a:tr h="3466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>
                          <a:solidFill>
                            <a:srgbClr val="FF0000"/>
                          </a:solidFill>
                        </a:rPr>
                        <a:t>δ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(5,a), </a:t>
                      </a:r>
                      <a:r>
                        <a:rPr lang="el-GR" sz="1800" dirty="0">
                          <a:solidFill>
                            <a:srgbClr val="FF0000"/>
                          </a:solidFill>
                        </a:rPr>
                        <a:t>δ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(5,b), </a:t>
                      </a:r>
                      <a:r>
                        <a:rPr lang="el-GR" sz="1800" dirty="0">
                          <a:solidFill>
                            <a:srgbClr val="FF0000"/>
                          </a:solidFill>
                        </a:rPr>
                        <a:t>δ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(5,c)</a:t>
                      </a:r>
                      <a:endParaRPr lang="en-US" baseline="-25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 or q</a:t>
                      </a:r>
                      <a:r>
                        <a:rPr kumimoji="0" lang="en-US" sz="1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066862"/>
                  </a:ext>
                </a:extLst>
              </a:tr>
              <a:tr h="3466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>
                          <a:solidFill>
                            <a:srgbClr val="FF0000"/>
                          </a:solidFill>
                        </a:rPr>
                        <a:t>δ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(6,a), </a:t>
                      </a:r>
                      <a:r>
                        <a:rPr lang="el-GR" sz="1800" dirty="0">
                          <a:solidFill>
                            <a:srgbClr val="FF0000"/>
                          </a:solidFill>
                        </a:rPr>
                        <a:t>δ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(6,b), </a:t>
                      </a:r>
                      <a:r>
                        <a:rPr lang="el-GR" sz="1800" dirty="0">
                          <a:solidFill>
                            <a:srgbClr val="FF0000"/>
                          </a:solidFill>
                        </a:rPr>
                        <a:t>δ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(6,c)</a:t>
                      </a:r>
                      <a:endParaRPr lang="en-US" baseline="-25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 or q</a:t>
                      </a:r>
                      <a:r>
                        <a:rPr kumimoji="0" lang="en-US" sz="1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257897"/>
                  </a:ext>
                </a:extLst>
              </a:tr>
              <a:tr h="3466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>
                          <a:solidFill>
                            <a:srgbClr val="FF0000"/>
                          </a:solidFill>
                        </a:rPr>
                        <a:t>δ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(7,a), </a:t>
                      </a:r>
                      <a:r>
                        <a:rPr lang="el-GR" sz="1800" dirty="0">
                          <a:solidFill>
                            <a:srgbClr val="FF0000"/>
                          </a:solidFill>
                        </a:rPr>
                        <a:t>δ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(7,b), </a:t>
                      </a:r>
                      <a:r>
                        <a:rPr lang="el-GR" sz="1800" dirty="0">
                          <a:solidFill>
                            <a:srgbClr val="FF0000"/>
                          </a:solidFill>
                        </a:rPr>
                        <a:t>δ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(7,c)</a:t>
                      </a:r>
                      <a:endParaRPr lang="en-US" baseline="-25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 or q</a:t>
                      </a:r>
                      <a:r>
                        <a:rPr kumimoji="0" lang="en-US" sz="1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262637"/>
                  </a:ext>
                </a:extLst>
              </a:tr>
            </a:tbl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017E86E4-9B11-411F-9222-D19A61AF8E76}"/>
              </a:ext>
            </a:extLst>
          </p:cNvPr>
          <p:cNvSpPr txBox="1"/>
          <p:nvPr/>
        </p:nvSpPr>
        <p:spPr>
          <a:xfrm>
            <a:off x="9817707" y="2994262"/>
            <a:ext cx="1654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Transition Table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48893F2-6A93-475F-BDD3-EAF5D87E6B74}"/>
              </a:ext>
            </a:extLst>
          </p:cNvPr>
          <p:cNvGrpSpPr/>
          <p:nvPr/>
        </p:nvGrpSpPr>
        <p:grpSpPr>
          <a:xfrm>
            <a:off x="-30306" y="1031204"/>
            <a:ext cx="12252611" cy="2181922"/>
            <a:chOff x="-29415" y="4258782"/>
            <a:chExt cx="12252611" cy="2181922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CEB61C2-A611-4DCD-BF6F-5421EE77C298}"/>
                </a:ext>
              </a:extLst>
            </p:cNvPr>
            <p:cNvSpPr txBox="1"/>
            <p:nvPr/>
          </p:nvSpPr>
          <p:spPr>
            <a:xfrm>
              <a:off x="3177050" y="4285241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FD0E751C-85FB-40EA-B1CF-1C21F00B2677}"/>
                </a:ext>
              </a:extLst>
            </p:cNvPr>
            <p:cNvSpPr/>
            <p:nvPr/>
          </p:nvSpPr>
          <p:spPr>
            <a:xfrm>
              <a:off x="1509204" y="5140174"/>
              <a:ext cx="363984" cy="34622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B5745601-7E14-475F-AAA3-8943F4A13189}"/>
                </a:ext>
              </a:extLst>
            </p:cNvPr>
            <p:cNvSpPr/>
            <p:nvPr/>
          </p:nvSpPr>
          <p:spPr>
            <a:xfrm>
              <a:off x="3064277" y="5141652"/>
              <a:ext cx="363984" cy="34622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CF5D0122-500A-4414-927E-BCF0AC193807}"/>
                </a:ext>
              </a:extLst>
            </p:cNvPr>
            <p:cNvSpPr/>
            <p:nvPr/>
          </p:nvSpPr>
          <p:spPr>
            <a:xfrm>
              <a:off x="4424040" y="5143128"/>
              <a:ext cx="363984" cy="34622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EB067B39-B1D1-492D-A253-6640E817447B}"/>
                </a:ext>
              </a:extLst>
            </p:cNvPr>
            <p:cNvSpPr/>
            <p:nvPr/>
          </p:nvSpPr>
          <p:spPr>
            <a:xfrm>
              <a:off x="5730538" y="5144607"/>
              <a:ext cx="363984" cy="34622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FD080BED-D29D-4542-BB12-356F681E689F}"/>
                </a:ext>
              </a:extLst>
            </p:cNvPr>
            <p:cNvSpPr/>
            <p:nvPr/>
          </p:nvSpPr>
          <p:spPr>
            <a:xfrm>
              <a:off x="6957137" y="5137210"/>
              <a:ext cx="363984" cy="34622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4F2561FF-B06D-49CB-AB94-6C9C3C071F9F}"/>
                </a:ext>
              </a:extLst>
            </p:cNvPr>
            <p:cNvSpPr/>
            <p:nvPr/>
          </p:nvSpPr>
          <p:spPr>
            <a:xfrm>
              <a:off x="8103836" y="5138688"/>
              <a:ext cx="363984" cy="34622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A0DBEFA9-6930-4B4B-A740-FF1E7D6CCCAC}"/>
                </a:ext>
              </a:extLst>
            </p:cNvPr>
            <p:cNvSpPr/>
            <p:nvPr/>
          </p:nvSpPr>
          <p:spPr>
            <a:xfrm>
              <a:off x="9286048" y="5140168"/>
              <a:ext cx="363984" cy="34622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8845B43A-FF3A-402C-B957-6271FDCB99CB}"/>
                </a:ext>
              </a:extLst>
            </p:cNvPr>
            <p:cNvCxnSpPr>
              <a:cxnSpLocks/>
              <a:endCxn id="43" idx="2"/>
            </p:cNvCxnSpPr>
            <p:nvPr/>
          </p:nvCxnSpPr>
          <p:spPr>
            <a:xfrm>
              <a:off x="1099350" y="5313289"/>
              <a:ext cx="40985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FCD7AA0-900E-45C0-A0BE-00FEC9391889}"/>
                </a:ext>
              </a:extLst>
            </p:cNvPr>
            <p:cNvSpPr txBox="1"/>
            <p:nvPr/>
          </p:nvSpPr>
          <p:spPr>
            <a:xfrm>
              <a:off x="-29415" y="5114107"/>
              <a:ext cx="1223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Initial state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2B51A42-5381-44DA-9753-E4244E0B3C1F}"/>
                </a:ext>
              </a:extLst>
            </p:cNvPr>
            <p:cNvSpPr txBox="1"/>
            <p:nvPr/>
          </p:nvSpPr>
          <p:spPr>
            <a:xfrm>
              <a:off x="11170087" y="5144607"/>
              <a:ext cx="10531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End state</a:t>
              </a: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1D5F344C-C828-43AA-B654-1C03BDC40889}"/>
                </a:ext>
              </a:extLst>
            </p:cNvPr>
            <p:cNvSpPr/>
            <p:nvPr/>
          </p:nvSpPr>
          <p:spPr>
            <a:xfrm>
              <a:off x="10645812" y="5140352"/>
              <a:ext cx="363984" cy="3462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</a:t>
              </a: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A6B9D2E9-9656-442D-8118-69642A4CBBC5}"/>
                </a:ext>
              </a:extLst>
            </p:cNvPr>
            <p:cNvCxnSpPr>
              <a:stCxn id="43" idx="6"/>
              <a:endCxn id="44" idx="2"/>
            </p:cNvCxnSpPr>
            <p:nvPr/>
          </p:nvCxnSpPr>
          <p:spPr>
            <a:xfrm>
              <a:off x="1873188" y="5313289"/>
              <a:ext cx="1191089" cy="14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F1D55F7A-A72A-4E6D-B8FE-B2391B8CFEFA}"/>
                </a:ext>
              </a:extLst>
            </p:cNvPr>
            <p:cNvCxnSpPr>
              <a:stCxn id="44" idx="6"/>
              <a:endCxn id="45" idx="2"/>
            </p:cNvCxnSpPr>
            <p:nvPr/>
          </p:nvCxnSpPr>
          <p:spPr>
            <a:xfrm>
              <a:off x="3428261" y="5314767"/>
              <a:ext cx="995779" cy="14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19ADA440-0463-4E65-8C10-F6092196447A}"/>
                </a:ext>
              </a:extLst>
            </p:cNvPr>
            <p:cNvCxnSpPr>
              <a:stCxn id="45" idx="6"/>
              <a:endCxn id="46" idx="2"/>
            </p:cNvCxnSpPr>
            <p:nvPr/>
          </p:nvCxnSpPr>
          <p:spPr>
            <a:xfrm>
              <a:off x="4788024" y="5316243"/>
              <a:ext cx="942514" cy="14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E8F4B75C-4044-4ADB-8B89-088ED2554D15}"/>
                </a:ext>
              </a:extLst>
            </p:cNvPr>
            <p:cNvCxnSpPr>
              <a:stCxn id="46" idx="6"/>
              <a:endCxn id="47" idx="2"/>
            </p:cNvCxnSpPr>
            <p:nvPr/>
          </p:nvCxnSpPr>
          <p:spPr>
            <a:xfrm flipV="1">
              <a:off x="6094522" y="5310325"/>
              <a:ext cx="862615" cy="739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835E42EC-760C-46E6-B4EB-C6F26374A4B7}"/>
                </a:ext>
              </a:extLst>
            </p:cNvPr>
            <p:cNvCxnSpPr>
              <a:stCxn id="47" idx="6"/>
              <a:endCxn id="48" idx="2"/>
            </p:cNvCxnSpPr>
            <p:nvPr/>
          </p:nvCxnSpPr>
          <p:spPr>
            <a:xfrm>
              <a:off x="7321121" y="5310325"/>
              <a:ext cx="782715" cy="14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11B36E3C-49FB-4D4C-8AE9-BFF52F02B654}"/>
                </a:ext>
              </a:extLst>
            </p:cNvPr>
            <p:cNvCxnSpPr>
              <a:stCxn id="48" idx="6"/>
              <a:endCxn id="49" idx="2"/>
            </p:cNvCxnSpPr>
            <p:nvPr/>
          </p:nvCxnSpPr>
          <p:spPr>
            <a:xfrm>
              <a:off x="8467820" y="5311803"/>
              <a:ext cx="818228" cy="14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8595F63-B22D-49A2-823A-64F7B1AC5D3E}"/>
                </a:ext>
              </a:extLst>
            </p:cNvPr>
            <p:cNvSpPr txBox="1"/>
            <p:nvPr/>
          </p:nvSpPr>
          <p:spPr>
            <a:xfrm>
              <a:off x="2312633" y="4959941"/>
              <a:ext cx="204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3E3FF3A-EFAA-45F4-9EF7-3827AF770788}"/>
                </a:ext>
              </a:extLst>
            </p:cNvPr>
            <p:cNvSpPr txBox="1"/>
            <p:nvPr/>
          </p:nvSpPr>
          <p:spPr>
            <a:xfrm>
              <a:off x="3851148" y="4959941"/>
              <a:ext cx="204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F628CF8-A712-4E7C-8568-AEFCB564CF86}"/>
                </a:ext>
              </a:extLst>
            </p:cNvPr>
            <p:cNvSpPr txBox="1"/>
            <p:nvPr/>
          </p:nvSpPr>
          <p:spPr>
            <a:xfrm>
              <a:off x="5087644" y="4959941"/>
              <a:ext cx="204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4DC2F17F-C352-4B1C-8267-AA970FB31283}"/>
                </a:ext>
              </a:extLst>
            </p:cNvPr>
            <p:cNvSpPr/>
            <p:nvPr/>
          </p:nvSpPr>
          <p:spPr>
            <a:xfrm>
              <a:off x="10596242" y="5077300"/>
              <a:ext cx="457949" cy="46166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B487041-C7CE-4021-88DA-9DE153E10A8E}"/>
                </a:ext>
              </a:extLst>
            </p:cNvPr>
            <p:cNvSpPr/>
            <p:nvPr/>
          </p:nvSpPr>
          <p:spPr>
            <a:xfrm rot="20520312">
              <a:off x="3009482" y="4635807"/>
              <a:ext cx="363985" cy="541538"/>
            </a:xfrm>
            <a:custGeom>
              <a:avLst/>
              <a:gdLst>
                <a:gd name="connsiteX0" fmla="*/ 62144 w 363985"/>
                <a:gd name="connsiteY0" fmla="*/ 506028 h 541538"/>
                <a:gd name="connsiteX1" fmla="*/ 44388 w 363985"/>
                <a:gd name="connsiteY1" fmla="*/ 461639 h 541538"/>
                <a:gd name="connsiteX2" fmla="*/ 26633 w 363985"/>
                <a:gd name="connsiteY2" fmla="*/ 408373 h 541538"/>
                <a:gd name="connsiteX3" fmla="*/ 17755 w 363985"/>
                <a:gd name="connsiteY3" fmla="*/ 381740 h 541538"/>
                <a:gd name="connsiteX4" fmla="*/ 8878 w 363985"/>
                <a:gd name="connsiteY4" fmla="*/ 355107 h 541538"/>
                <a:gd name="connsiteX5" fmla="*/ 0 w 363985"/>
                <a:gd name="connsiteY5" fmla="*/ 328474 h 541538"/>
                <a:gd name="connsiteX6" fmla="*/ 8878 w 363985"/>
                <a:gd name="connsiteY6" fmla="*/ 168676 h 541538"/>
                <a:gd name="connsiteX7" fmla="*/ 17755 w 363985"/>
                <a:gd name="connsiteY7" fmla="*/ 142043 h 541538"/>
                <a:gd name="connsiteX8" fmla="*/ 35511 w 363985"/>
                <a:gd name="connsiteY8" fmla="*/ 124288 h 541538"/>
                <a:gd name="connsiteX9" fmla="*/ 44388 w 363985"/>
                <a:gd name="connsiteY9" fmla="*/ 97655 h 541538"/>
                <a:gd name="connsiteX10" fmla="*/ 71022 w 363985"/>
                <a:gd name="connsiteY10" fmla="*/ 79899 h 541538"/>
                <a:gd name="connsiteX11" fmla="*/ 133165 w 363985"/>
                <a:gd name="connsiteY11" fmla="*/ 44389 h 541538"/>
                <a:gd name="connsiteX12" fmla="*/ 168676 w 363985"/>
                <a:gd name="connsiteY12" fmla="*/ 17756 h 541538"/>
                <a:gd name="connsiteX13" fmla="*/ 195309 w 363985"/>
                <a:gd name="connsiteY13" fmla="*/ 0 h 541538"/>
                <a:gd name="connsiteX14" fmla="*/ 310719 w 363985"/>
                <a:gd name="connsiteY14" fmla="*/ 17756 h 541538"/>
                <a:gd name="connsiteX15" fmla="*/ 346229 w 363985"/>
                <a:gd name="connsiteY15" fmla="*/ 71022 h 541538"/>
                <a:gd name="connsiteX16" fmla="*/ 363985 w 363985"/>
                <a:gd name="connsiteY16" fmla="*/ 150921 h 541538"/>
                <a:gd name="connsiteX17" fmla="*/ 355107 w 363985"/>
                <a:gd name="connsiteY17" fmla="*/ 363985 h 541538"/>
                <a:gd name="connsiteX18" fmla="*/ 319596 w 363985"/>
                <a:gd name="connsiteY18" fmla="*/ 417251 h 541538"/>
                <a:gd name="connsiteX19" fmla="*/ 284086 w 363985"/>
                <a:gd name="connsiteY19" fmla="*/ 470517 h 541538"/>
                <a:gd name="connsiteX20" fmla="*/ 266330 w 363985"/>
                <a:gd name="connsiteY20" fmla="*/ 497150 h 541538"/>
                <a:gd name="connsiteX21" fmla="*/ 248575 w 363985"/>
                <a:gd name="connsiteY21" fmla="*/ 523783 h 541538"/>
                <a:gd name="connsiteX22" fmla="*/ 230820 w 363985"/>
                <a:gd name="connsiteY22" fmla="*/ 541538 h 541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63985" h="541538">
                  <a:moveTo>
                    <a:pt x="62144" y="506028"/>
                  </a:moveTo>
                  <a:cubicBezTo>
                    <a:pt x="56225" y="491232"/>
                    <a:pt x="49834" y="476616"/>
                    <a:pt x="44388" y="461639"/>
                  </a:cubicBezTo>
                  <a:cubicBezTo>
                    <a:pt x="37992" y="444050"/>
                    <a:pt x="32551" y="426128"/>
                    <a:pt x="26633" y="408373"/>
                  </a:cubicBezTo>
                  <a:lnTo>
                    <a:pt x="17755" y="381740"/>
                  </a:lnTo>
                  <a:lnTo>
                    <a:pt x="8878" y="355107"/>
                  </a:lnTo>
                  <a:lnTo>
                    <a:pt x="0" y="328474"/>
                  </a:lnTo>
                  <a:cubicBezTo>
                    <a:pt x="2959" y="275208"/>
                    <a:pt x="3820" y="221784"/>
                    <a:pt x="8878" y="168676"/>
                  </a:cubicBezTo>
                  <a:cubicBezTo>
                    <a:pt x="9765" y="159360"/>
                    <a:pt x="12940" y="150067"/>
                    <a:pt x="17755" y="142043"/>
                  </a:cubicBezTo>
                  <a:cubicBezTo>
                    <a:pt x="22061" y="134866"/>
                    <a:pt x="29592" y="130206"/>
                    <a:pt x="35511" y="124288"/>
                  </a:cubicBezTo>
                  <a:cubicBezTo>
                    <a:pt x="38470" y="115410"/>
                    <a:pt x="38542" y="104962"/>
                    <a:pt x="44388" y="97655"/>
                  </a:cubicBezTo>
                  <a:cubicBezTo>
                    <a:pt x="51053" y="89323"/>
                    <a:pt x="62339" y="86101"/>
                    <a:pt x="71022" y="79899"/>
                  </a:cubicBezTo>
                  <a:cubicBezTo>
                    <a:pt x="118050" y="46308"/>
                    <a:pt x="89946" y="58794"/>
                    <a:pt x="133165" y="44389"/>
                  </a:cubicBezTo>
                  <a:cubicBezTo>
                    <a:pt x="145002" y="35511"/>
                    <a:pt x="156636" y="26356"/>
                    <a:pt x="168676" y="17756"/>
                  </a:cubicBezTo>
                  <a:cubicBezTo>
                    <a:pt x="177358" y="11554"/>
                    <a:pt x="184639" y="0"/>
                    <a:pt x="195309" y="0"/>
                  </a:cubicBezTo>
                  <a:cubicBezTo>
                    <a:pt x="234232" y="0"/>
                    <a:pt x="272249" y="11837"/>
                    <a:pt x="310719" y="17756"/>
                  </a:cubicBezTo>
                  <a:cubicBezTo>
                    <a:pt x="322556" y="35511"/>
                    <a:pt x="342721" y="49973"/>
                    <a:pt x="346229" y="71022"/>
                  </a:cubicBezTo>
                  <a:cubicBezTo>
                    <a:pt x="356645" y="133519"/>
                    <a:pt x="349415" y="107212"/>
                    <a:pt x="363985" y="150921"/>
                  </a:cubicBezTo>
                  <a:cubicBezTo>
                    <a:pt x="361026" y="221942"/>
                    <a:pt x="360358" y="293096"/>
                    <a:pt x="355107" y="363985"/>
                  </a:cubicBezTo>
                  <a:cubicBezTo>
                    <a:pt x="352724" y="396154"/>
                    <a:pt x="338805" y="392553"/>
                    <a:pt x="319596" y="417251"/>
                  </a:cubicBezTo>
                  <a:cubicBezTo>
                    <a:pt x="306495" y="434095"/>
                    <a:pt x="295923" y="452762"/>
                    <a:pt x="284086" y="470517"/>
                  </a:cubicBezTo>
                  <a:lnTo>
                    <a:pt x="266330" y="497150"/>
                  </a:lnTo>
                  <a:cubicBezTo>
                    <a:pt x="260412" y="506028"/>
                    <a:pt x="256120" y="516238"/>
                    <a:pt x="248575" y="523783"/>
                  </a:cubicBezTo>
                  <a:lnTo>
                    <a:pt x="230820" y="541538"/>
                  </a:lnTo>
                </a:path>
              </a:pathLst>
            </a:custGeom>
            <a:noFill/>
            <a:ln>
              <a:headEnd type="arrow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4D20DDF-7EE9-42D4-907D-7BD543975832}"/>
                </a:ext>
              </a:extLst>
            </p:cNvPr>
            <p:cNvSpPr txBox="1"/>
            <p:nvPr/>
          </p:nvSpPr>
          <p:spPr>
            <a:xfrm>
              <a:off x="6440194" y="4959941"/>
              <a:ext cx="204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167E7977-85BA-4D27-A876-DE62EDC48F8A}"/>
                </a:ext>
              </a:extLst>
            </p:cNvPr>
            <p:cNvSpPr/>
            <p:nvPr/>
          </p:nvSpPr>
          <p:spPr>
            <a:xfrm flipV="1">
              <a:off x="3428260" y="4854555"/>
              <a:ext cx="2644433" cy="364287"/>
            </a:xfrm>
            <a:custGeom>
              <a:avLst/>
              <a:gdLst>
                <a:gd name="connsiteX0" fmla="*/ 2663301 w 2663301"/>
                <a:gd name="connsiteY0" fmla="*/ 17755 h 419596"/>
                <a:gd name="connsiteX1" fmla="*/ 2645546 w 2663301"/>
                <a:gd name="connsiteY1" fmla="*/ 97654 h 419596"/>
                <a:gd name="connsiteX2" fmla="*/ 2556769 w 2663301"/>
                <a:gd name="connsiteY2" fmla="*/ 168675 h 419596"/>
                <a:gd name="connsiteX3" fmla="*/ 2539014 w 2663301"/>
                <a:gd name="connsiteY3" fmla="*/ 186431 h 419596"/>
                <a:gd name="connsiteX4" fmla="*/ 2441359 w 2663301"/>
                <a:gd name="connsiteY4" fmla="*/ 213064 h 419596"/>
                <a:gd name="connsiteX5" fmla="*/ 2379216 w 2663301"/>
                <a:gd name="connsiteY5" fmla="*/ 248574 h 419596"/>
                <a:gd name="connsiteX6" fmla="*/ 2352583 w 2663301"/>
                <a:gd name="connsiteY6" fmla="*/ 257452 h 419596"/>
                <a:gd name="connsiteX7" fmla="*/ 2325950 w 2663301"/>
                <a:gd name="connsiteY7" fmla="*/ 275207 h 419596"/>
                <a:gd name="connsiteX8" fmla="*/ 2201662 w 2663301"/>
                <a:gd name="connsiteY8" fmla="*/ 310718 h 419596"/>
                <a:gd name="connsiteX9" fmla="*/ 2175029 w 2663301"/>
                <a:gd name="connsiteY9" fmla="*/ 319596 h 419596"/>
                <a:gd name="connsiteX10" fmla="*/ 2139519 w 2663301"/>
                <a:gd name="connsiteY10" fmla="*/ 337351 h 419596"/>
                <a:gd name="connsiteX11" fmla="*/ 2086253 w 2663301"/>
                <a:gd name="connsiteY11" fmla="*/ 346229 h 419596"/>
                <a:gd name="connsiteX12" fmla="*/ 2059620 w 2663301"/>
                <a:gd name="connsiteY12" fmla="*/ 355106 h 419596"/>
                <a:gd name="connsiteX13" fmla="*/ 2015231 w 2663301"/>
                <a:gd name="connsiteY13" fmla="*/ 363984 h 419596"/>
                <a:gd name="connsiteX14" fmla="*/ 1953088 w 2663301"/>
                <a:gd name="connsiteY14" fmla="*/ 381739 h 419596"/>
                <a:gd name="connsiteX15" fmla="*/ 1828800 w 2663301"/>
                <a:gd name="connsiteY15" fmla="*/ 390617 h 419596"/>
                <a:gd name="connsiteX16" fmla="*/ 1109709 w 2663301"/>
                <a:gd name="connsiteY16" fmla="*/ 408372 h 419596"/>
                <a:gd name="connsiteX17" fmla="*/ 568171 w 2663301"/>
                <a:gd name="connsiteY17" fmla="*/ 399495 h 419596"/>
                <a:gd name="connsiteX18" fmla="*/ 461639 w 2663301"/>
                <a:gd name="connsiteY18" fmla="*/ 355106 h 419596"/>
                <a:gd name="connsiteX19" fmla="*/ 461639 w 2663301"/>
                <a:gd name="connsiteY19" fmla="*/ 355106 h 419596"/>
                <a:gd name="connsiteX20" fmla="*/ 408373 w 2663301"/>
                <a:gd name="connsiteY20" fmla="*/ 337351 h 419596"/>
                <a:gd name="connsiteX21" fmla="*/ 363985 w 2663301"/>
                <a:gd name="connsiteY21" fmla="*/ 328473 h 419596"/>
                <a:gd name="connsiteX22" fmla="*/ 310719 w 2663301"/>
                <a:gd name="connsiteY22" fmla="*/ 310718 h 419596"/>
                <a:gd name="connsiteX23" fmla="*/ 275208 w 2663301"/>
                <a:gd name="connsiteY23" fmla="*/ 301840 h 419596"/>
                <a:gd name="connsiteX24" fmla="*/ 221942 w 2663301"/>
                <a:gd name="connsiteY24" fmla="*/ 275207 h 419596"/>
                <a:gd name="connsiteX25" fmla="*/ 186431 w 2663301"/>
                <a:gd name="connsiteY25" fmla="*/ 257452 h 419596"/>
                <a:gd name="connsiteX26" fmla="*/ 159798 w 2663301"/>
                <a:gd name="connsiteY26" fmla="*/ 248574 h 419596"/>
                <a:gd name="connsiteX27" fmla="*/ 133165 w 2663301"/>
                <a:gd name="connsiteY27" fmla="*/ 230819 h 419596"/>
                <a:gd name="connsiteX28" fmla="*/ 124288 w 2663301"/>
                <a:gd name="connsiteY28" fmla="*/ 204186 h 419596"/>
                <a:gd name="connsiteX29" fmla="*/ 106532 w 2663301"/>
                <a:gd name="connsiteY29" fmla="*/ 186431 h 419596"/>
                <a:gd name="connsiteX30" fmla="*/ 71022 w 2663301"/>
                <a:gd name="connsiteY30" fmla="*/ 115409 h 419596"/>
                <a:gd name="connsiteX31" fmla="*/ 62144 w 2663301"/>
                <a:gd name="connsiteY31" fmla="*/ 88776 h 419596"/>
                <a:gd name="connsiteX32" fmla="*/ 26633 w 2663301"/>
                <a:gd name="connsiteY32" fmla="*/ 44388 h 419596"/>
                <a:gd name="connsiteX33" fmla="*/ 17756 w 2663301"/>
                <a:gd name="connsiteY33" fmla="*/ 17755 h 419596"/>
                <a:gd name="connsiteX34" fmla="*/ 0 w 2663301"/>
                <a:gd name="connsiteY34" fmla="*/ 0 h 419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63301" h="419596">
                  <a:moveTo>
                    <a:pt x="2663301" y="17755"/>
                  </a:moveTo>
                  <a:cubicBezTo>
                    <a:pt x="2662976" y="19381"/>
                    <a:pt x="2649231" y="91757"/>
                    <a:pt x="2645546" y="97654"/>
                  </a:cubicBezTo>
                  <a:cubicBezTo>
                    <a:pt x="2616258" y="144515"/>
                    <a:pt x="2596796" y="128646"/>
                    <a:pt x="2556769" y="168675"/>
                  </a:cubicBezTo>
                  <a:cubicBezTo>
                    <a:pt x="2550851" y="174594"/>
                    <a:pt x="2546707" y="183134"/>
                    <a:pt x="2539014" y="186431"/>
                  </a:cubicBezTo>
                  <a:cubicBezTo>
                    <a:pt x="2492312" y="206446"/>
                    <a:pt x="2489046" y="181273"/>
                    <a:pt x="2441359" y="213064"/>
                  </a:cubicBezTo>
                  <a:cubicBezTo>
                    <a:pt x="2414612" y="230895"/>
                    <a:pt x="2410753" y="235058"/>
                    <a:pt x="2379216" y="248574"/>
                  </a:cubicBezTo>
                  <a:cubicBezTo>
                    <a:pt x="2370615" y="252260"/>
                    <a:pt x="2360953" y="253267"/>
                    <a:pt x="2352583" y="257452"/>
                  </a:cubicBezTo>
                  <a:cubicBezTo>
                    <a:pt x="2343040" y="262224"/>
                    <a:pt x="2335700" y="270874"/>
                    <a:pt x="2325950" y="275207"/>
                  </a:cubicBezTo>
                  <a:cubicBezTo>
                    <a:pt x="2274636" y="298013"/>
                    <a:pt x="2258111" y="291901"/>
                    <a:pt x="2201662" y="310718"/>
                  </a:cubicBezTo>
                  <a:cubicBezTo>
                    <a:pt x="2192784" y="313677"/>
                    <a:pt x="2183630" y="315910"/>
                    <a:pt x="2175029" y="319596"/>
                  </a:cubicBezTo>
                  <a:cubicBezTo>
                    <a:pt x="2162865" y="324809"/>
                    <a:pt x="2152195" y="333548"/>
                    <a:pt x="2139519" y="337351"/>
                  </a:cubicBezTo>
                  <a:cubicBezTo>
                    <a:pt x="2122278" y="342523"/>
                    <a:pt x="2103825" y="342324"/>
                    <a:pt x="2086253" y="346229"/>
                  </a:cubicBezTo>
                  <a:cubicBezTo>
                    <a:pt x="2077118" y="348259"/>
                    <a:pt x="2068698" y="352836"/>
                    <a:pt x="2059620" y="355106"/>
                  </a:cubicBezTo>
                  <a:cubicBezTo>
                    <a:pt x="2044981" y="358766"/>
                    <a:pt x="2029870" y="360324"/>
                    <a:pt x="2015231" y="363984"/>
                  </a:cubicBezTo>
                  <a:cubicBezTo>
                    <a:pt x="1988292" y="370719"/>
                    <a:pt x="1982984" y="378417"/>
                    <a:pt x="1953088" y="381739"/>
                  </a:cubicBezTo>
                  <a:cubicBezTo>
                    <a:pt x="1911807" y="386326"/>
                    <a:pt x="1870229" y="387658"/>
                    <a:pt x="1828800" y="390617"/>
                  </a:cubicBezTo>
                  <a:cubicBezTo>
                    <a:pt x="1566904" y="442999"/>
                    <a:pt x="1754124" y="408372"/>
                    <a:pt x="1109709" y="408372"/>
                  </a:cubicBezTo>
                  <a:cubicBezTo>
                    <a:pt x="929172" y="408372"/>
                    <a:pt x="748684" y="402454"/>
                    <a:pt x="568171" y="399495"/>
                  </a:cubicBezTo>
                  <a:cubicBezTo>
                    <a:pt x="506982" y="384197"/>
                    <a:pt x="543573" y="396074"/>
                    <a:pt x="461639" y="355106"/>
                  </a:cubicBezTo>
                  <a:lnTo>
                    <a:pt x="461639" y="355106"/>
                  </a:lnTo>
                  <a:cubicBezTo>
                    <a:pt x="443884" y="349188"/>
                    <a:pt x="426725" y="341022"/>
                    <a:pt x="408373" y="337351"/>
                  </a:cubicBezTo>
                  <a:cubicBezTo>
                    <a:pt x="393577" y="334392"/>
                    <a:pt x="378542" y="332443"/>
                    <a:pt x="363985" y="328473"/>
                  </a:cubicBezTo>
                  <a:cubicBezTo>
                    <a:pt x="345929" y="323549"/>
                    <a:pt x="328876" y="315257"/>
                    <a:pt x="310719" y="310718"/>
                  </a:cubicBezTo>
                  <a:lnTo>
                    <a:pt x="275208" y="301840"/>
                  </a:lnTo>
                  <a:cubicBezTo>
                    <a:pt x="224028" y="267721"/>
                    <a:pt x="273397" y="297259"/>
                    <a:pt x="221942" y="275207"/>
                  </a:cubicBezTo>
                  <a:cubicBezTo>
                    <a:pt x="209778" y="269994"/>
                    <a:pt x="198595" y="262665"/>
                    <a:pt x="186431" y="257452"/>
                  </a:cubicBezTo>
                  <a:cubicBezTo>
                    <a:pt x="177830" y="253766"/>
                    <a:pt x="168168" y="252759"/>
                    <a:pt x="159798" y="248574"/>
                  </a:cubicBezTo>
                  <a:cubicBezTo>
                    <a:pt x="150255" y="243802"/>
                    <a:pt x="142043" y="236737"/>
                    <a:pt x="133165" y="230819"/>
                  </a:cubicBezTo>
                  <a:cubicBezTo>
                    <a:pt x="130206" y="221941"/>
                    <a:pt x="129103" y="212210"/>
                    <a:pt x="124288" y="204186"/>
                  </a:cubicBezTo>
                  <a:cubicBezTo>
                    <a:pt x="119982" y="197009"/>
                    <a:pt x="110275" y="193917"/>
                    <a:pt x="106532" y="186431"/>
                  </a:cubicBezTo>
                  <a:cubicBezTo>
                    <a:pt x="65725" y="104818"/>
                    <a:pt x="111136" y="155526"/>
                    <a:pt x="71022" y="115409"/>
                  </a:cubicBezTo>
                  <a:cubicBezTo>
                    <a:pt x="68063" y="106531"/>
                    <a:pt x="66329" y="97146"/>
                    <a:pt x="62144" y="88776"/>
                  </a:cubicBezTo>
                  <a:cubicBezTo>
                    <a:pt x="50944" y="66376"/>
                    <a:pt x="43149" y="60904"/>
                    <a:pt x="26633" y="44388"/>
                  </a:cubicBezTo>
                  <a:cubicBezTo>
                    <a:pt x="23674" y="35510"/>
                    <a:pt x="22571" y="25779"/>
                    <a:pt x="17756" y="17755"/>
                  </a:cubicBezTo>
                  <a:cubicBezTo>
                    <a:pt x="13450" y="10578"/>
                    <a:pt x="0" y="0"/>
                    <a:pt x="0" y="0"/>
                  </a:cubicBezTo>
                </a:path>
              </a:pathLst>
            </a:custGeom>
            <a:noFill/>
            <a:ln>
              <a:headEnd type="none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71C6663-D51E-4A41-A6FA-A4841EB76CF8}"/>
                </a:ext>
              </a:extLst>
            </p:cNvPr>
            <p:cNvSpPr txBox="1"/>
            <p:nvPr/>
          </p:nvSpPr>
          <p:spPr>
            <a:xfrm>
              <a:off x="7649869" y="4959941"/>
              <a:ext cx="204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9BA0AE2D-28DF-4638-8BF2-6FEAA1FB85F4}"/>
                </a:ext>
              </a:extLst>
            </p:cNvPr>
            <p:cNvSpPr/>
            <p:nvPr/>
          </p:nvSpPr>
          <p:spPr>
            <a:xfrm>
              <a:off x="3347621" y="4544902"/>
              <a:ext cx="4939130" cy="614134"/>
            </a:xfrm>
            <a:custGeom>
              <a:avLst/>
              <a:gdLst>
                <a:gd name="connsiteX0" fmla="*/ 4924425 w 4924425"/>
                <a:gd name="connsiteY0" fmla="*/ 447712 h 542962"/>
                <a:gd name="connsiteX1" fmla="*/ 4429125 w 4924425"/>
                <a:gd name="connsiteY1" fmla="*/ 247687 h 542962"/>
                <a:gd name="connsiteX2" fmla="*/ 4371975 w 4924425"/>
                <a:gd name="connsiteY2" fmla="*/ 228637 h 542962"/>
                <a:gd name="connsiteX3" fmla="*/ 4343400 w 4924425"/>
                <a:gd name="connsiteY3" fmla="*/ 219112 h 542962"/>
                <a:gd name="connsiteX4" fmla="*/ 4257675 w 4924425"/>
                <a:gd name="connsiteY4" fmla="*/ 209587 h 542962"/>
                <a:gd name="connsiteX5" fmla="*/ 4229100 w 4924425"/>
                <a:gd name="connsiteY5" fmla="*/ 200062 h 542962"/>
                <a:gd name="connsiteX6" fmla="*/ 4114800 w 4924425"/>
                <a:gd name="connsiteY6" fmla="*/ 181012 h 542962"/>
                <a:gd name="connsiteX7" fmla="*/ 4057650 w 4924425"/>
                <a:gd name="connsiteY7" fmla="*/ 171487 h 542962"/>
                <a:gd name="connsiteX8" fmla="*/ 3981450 w 4924425"/>
                <a:gd name="connsiteY8" fmla="*/ 161962 h 542962"/>
                <a:gd name="connsiteX9" fmla="*/ 3943350 w 4924425"/>
                <a:gd name="connsiteY9" fmla="*/ 152437 h 542962"/>
                <a:gd name="connsiteX10" fmla="*/ 3838575 w 4924425"/>
                <a:gd name="connsiteY10" fmla="*/ 142912 h 542962"/>
                <a:gd name="connsiteX11" fmla="*/ 3810000 w 4924425"/>
                <a:gd name="connsiteY11" fmla="*/ 133387 h 542962"/>
                <a:gd name="connsiteX12" fmla="*/ 3571875 w 4924425"/>
                <a:gd name="connsiteY12" fmla="*/ 114337 h 542962"/>
                <a:gd name="connsiteX13" fmla="*/ 3409950 w 4924425"/>
                <a:gd name="connsiteY13" fmla="*/ 95287 h 542962"/>
                <a:gd name="connsiteX14" fmla="*/ 3362325 w 4924425"/>
                <a:gd name="connsiteY14" fmla="*/ 85762 h 542962"/>
                <a:gd name="connsiteX15" fmla="*/ 3219450 w 4924425"/>
                <a:gd name="connsiteY15" fmla="*/ 66712 h 542962"/>
                <a:gd name="connsiteX16" fmla="*/ 3181350 w 4924425"/>
                <a:gd name="connsiteY16" fmla="*/ 57187 h 542962"/>
                <a:gd name="connsiteX17" fmla="*/ 2990850 w 4924425"/>
                <a:gd name="connsiteY17" fmla="*/ 38137 h 542962"/>
                <a:gd name="connsiteX18" fmla="*/ 2943225 w 4924425"/>
                <a:gd name="connsiteY18" fmla="*/ 28612 h 542962"/>
                <a:gd name="connsiteX19" fmla="*/ 2543175 w 4924425"/>
                <a:gd name="connsiteY19" fmla="*/ 9562 h 542962"/>
                <a:gd name="connsiteX20" fmla="*/ 2457450 w 4924425"/>
                <a:gd name="connsiteY20" fmla="*/ 37 h 542962"/>
                <a:gd name="connsiteX21" fmla="*/ 2000250 w 4924425"/>
                <a:gd name="connsiteY21" fmla="*/ 19087 h 542962"/>
                <a:gd name="connsiteX22" fmla="*/ 1952625 w 4924425"/>
                <a:gd name="connsiteY22" fmla="*/ 28612 h 542962"/>
                <a:gd name="connsiteX23" fmla="*/ 1800225 w 4924425"/>
                <a:gd name="connsiteY23" fmla="*/ 47662 h 542962"/>
                <a:gd name="connsiteX24" fmla="*/ 1724025 w 4924425"/>
                <a:gd name="connsiteY24" fmla="*/ 57187 h 542962"/>
                <a:gd name="connsiteX25" fmla="*/ 1666875 w 4924425"/>
                <a:gd name="connsiteY25" fmla="*/ 66712 h 542962"/>
                <a:gd name="connsiteX26" fmla="*/ 1619250 w 4924425"/>
                <a:gd name="connsiteY26" fmla="*/ 76237 h 542962"/>
                <a:gd name="connsiteX27" fmla="*/ 723900 w 4924425"/>
                <a:gd name="connsiteY27" fmla="*/ 95287 h 542962"/>
                <a:gd name="connsiteX28" fmla="*/ 666750 w 4924425"/>
                <a:gd name="connsiteY28" fmla="*/ 114337 h 542962"/>
                <a:gd name="connsiteX29" fmla="*/ 590550 w 4924425"/>
                <a:gd name="connsiteY29" fmla="*/ 133387 h 542962"/>
                <a:gd name="connsiteX30" fmla="*/ 552450 w 4924425"/>
                <a:gd name="connsiteY30" fmla="*/ 142912 h 542962"/>
                <a:gd name="connsiteX31" fmla="*/ 523875 w 4924425"/>
                <a:gd name="connsiteY31" fmla="*/ 152437 h 542962"/>
                <a:gd name="connsiteX32" fmla="*/ 457200 w 4924425"/>
                <a:gd name="connsiteY32" fmla="*/ 171487 h 542962"/>
                <a:gd name="connsiteX33" fmla="*/ 390525 w 4924425"/>
                <a:gd name="connsiteY33" fmla="*/ 200062 h 542962"/>
                <a:gd name="connsiteX34" fmla="*/ 323850 w 4924425"/>
                <a:gd name="connsiteY34" fmla="*/ 219112 h 542962"/>
                <a:gd name="connsiteX35" fmla="*/ 266700 w 4924425"/>
                <a:gd name="connsiteY35" fmla="*/ 247687 h 542962"/>
                <a:gd name="connsiteX36" fmla="*/ 209550 w 4924425"/>
                <a:gd name="connsiteY36" fmla="*/ 295312 h 542962"/>
                <a:gd name="connsiteX37" fmla="*/ 171450 w 4924425"/>
                <a:gd name="connsiteY37" fmla="*/ 323887 h 542962"/>
                <a:gd name="connsiteX38" fmla="*/ 142875 w 4924425"/>
                <a:gd name="connsiteY38" fmla="*/ 333412 h 542962"/>
                <a:gd name="connsiteX39" fmla="*/ 104775 w 4924425"/>
                <a:gd name="connsiteY39" fmla="*/ 390562 h 542962"/>
                <a:gd name="connsiteX40" fmla="*/ 95250 w 4924425"/>
                <a:gd name="connsiteY40" fmla="*/ 419137 h 542962"/>
                <a:gd name="connsiteX41" fmla="*/ 76200 w 4924425"/>
                <a:gd name="connsiteY41" fmla="*/ 485812 h 542962"/>
                <a:gd name="connsiteX42" fmla="*/ 28575 w 4924425"/>
                <a:gd name="connsiteY42" fmla="*/ 523912 h 542962"/>
                <a:gd name="connsiteX43" fmla="*/ 0 w 4924425"/>
                <a:gd name="connsiteY43" fmla="*/ 542962 h 542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924425" h="542962">
                  <a:moveTo>
                    <a:pt x="4924425" y="447712"/>
                  </a:moveTo>
                  <a:lnTo>
                    <a:pt x="4429125" y="247687"/>
                  </a:lnTo>
                  <a:cubicBezTo>
                    <a:pt x="4410459" y="240285"/>
                    <a:pt x="4391025" y="234987"/>
                    <a:pt x="4371975" y="228637"/>
                  </a:cubicBezTo>
                  <a:cubicBezTo>
                    <a:pt x="4362450" y="225462"/>
                    <a:pt x="4353379" y="220221"/>
                    <a:pt x="4343400" y="219112"/>
                  </a:cubicBezTo>
                  <a:lnTo>
                    <a:pt x="4257675" y="209587"/>
                  </a:lnTo>
                  <a:cubicBezTo>
                    <a:pt x="4248150" y="206412"/>
                    <a:pt x="4238840" y="202497"/>
                    <a:pt x="4229100" y="200062"/>
                  </a:cubicBezTo>
                  <a:cubicBezTo>
                    <a:pt x="4188857" y="190001"/>
                    <a:pt x="4156735" y="187464"/>
                    <a:pt x="4114800" y="181012"/>
                  </a:cubicBezTo>
                  <a:cubicBezTo>
                    <a:pt x="4095712" y="178075"/>
                    <a:pt x="4076769" y="174218"/>
                    <a:pt x="4057650" y="171487"/>
                  </a:cubicBezTo>
                  <a:cubicBezTo>
                    <a:pt x="4032310" y="167867"/>
                    <a:pt x="4006699" y="166170"/>
                    <a:pt x="3981450" y="161962"/>
                  </a:cubicBezTo>
                  <a:cubicBezTo>
                    <a:pt x="3968537" y="159810"/>
                    <a:pt x="3956326" y="154167"/>
                    <a:pt x="3943350" y="152437"/>
                  </a:cubicBezTo>
                  <a:cubicBezTo>
                    <a:pt x="3908589" y="147802"/>
                    <a:pt x="3873500" y="146087"/>
                    <a:pt x="3838575" y="142912"/>
                  </a:cubicBezTo>
                  <a:cubicBezTo>
                    <a:pt x="3829050" y="139737"/>
                    <a:pt x="3819845" y="135356"/>
                    <a:pt x="3810000" y="133387"/>
                  </a:cubicBezTo>
                  <a:cubicBezTo>
                    <a:pt x="3731448" y="117677"/>
                    <a:pt x="3651559" y="120239"/>
                    <a:pt x="3571875" y="114337"/>
                  </a:cubicBezTo>
                  <a:cubicBezTo>
                    <a:pt x="3554857" y="113076"/>
                    <a:pt x="3430856" y="98503"/>
                    <a:pt x="3409950" y="95287"/>
                  </a:cubicBezTo>
                  <a:cubicBezTo>
                    <a:pt x="3393949" y="92825"/>
                    <a:pt x="3378326" y="88224"/>
                    <a:pt x="3362325" y="85762"/>
                  </a:cubicBezTo>
                  <a:cubicBezTo>
                    <a:pt x="3308423" y="77469"/>
                    <a:pt x="3272370" y="76334"/>
                    <a:pt x="3219450" y="66712"/>
                  </a:cubicBezTo>
                  <a:cubicBezTo>
                    <a:pt x="3206570" y="64370"/>
                    <a:pt x="3194289" y="59178"/>
                    <a:pt x="3181350" y="57187"/>
                  </a:cubicBezTo>
                  <a:cubicBezTo>
                    <a:pt x="3142645" y="51232"/>
                    <a:pt x="3024390" y="41186"/>
                    <a:pt x="2990850" y="38137"/>
                  </a:cubicBezTo>
                  <a:cubicBezTo>
                    <a:pt x="2974975" y="34962"/>
                    <a:pt x="2959303" y="30504"/>
                    <a:pt x="2943225" y="28612"/>
                  </a:cubicBezTo>
                  <a:cubicBezTo>
                    <a:pt x="2819121" y="14012"/>
                    <a:pt x="2654830" y="13284"/>
                    <a:pt x="2543175" y="9562"/>
                  </a:cubicBezTo>
                  <a:cubicBezTo>
                    <a:pt x="2514600" y="6387"/>
                    <a:pt x="2486201" y="37"/>
                    <a:pt x="2457450" y="37"/>
                  </a:cubicBezTo>
                  <a:cubicBezTo>
                    <a:pt x="2329002" y="37"/>
                    <a:pt x="2146002" y="-1735"/>
                    <a:pt x="2000250" y="19087"/>
                  </a:cubicBezTo>
                  <a:cubicBezTo>
                    <a:pt x="1984223" y="21377"/>
                    <a:pt x="1968652" y="26322"/>
                    <a:pt x="1952625" y="28612"/>
                  </a:cubicBezTo>
                  <a:cubicBezTo>
                    <a:pt x="1901944" y="35852"/>
                    <a:pt x="1851025" y="41312"/>
                    <a:pt x="1800225" y="47662"/>
                  </a:cubicBezTo>
                  <a:cubicBezTo>
                    <a:pt x="1774825" y="50837"/>
                    <a:pt x="1749274" y="52979"/>
                    <a:pt x="1724025" y="57187"/>
                  </a:cubicBezTo>
                  <a:lnTo>
                    <a:pt x="1666875" y="66712"/>
                  </a:lnTo>
                  <a:cubicBezTo>
                    <a:pt x="1650947" y="69608"/>
                    <a:pt x="1635373" y="74771"/>
                    <a:pt x="1619250" y="76237"/>
                  </a:cubicBezTo>
                  <a:cubicBezTo>
                    <a:pt x="1380427" y="97948"/>
                    <a:pt x="755423" y="94878"/>
                    <a:pt x="723900" y="95287"/>
                  </a:cubicBezTo>
                  <a:cubicBezTo>
                    <a:pt x="704850" y="101637"/>
                    <a:pt x="686231" y="109467"/>
                    <a:pt x="666750" y="114337"/>
                  </a:cubicBezTo>
                  <a:lnTo>
                    <a:pt x="590550" y="133387"/>
                  </a:lnTo>
                  <a:cubicBezTo>
                    <a:pt x="577850" y="136562"/>
                    <a:pt x="564869" y="138772"/>
                    <a:pt x="552450" y="142912"/>
                  </a:cubicBezTo>
                  <a:cubicBezTo>
                    <a:pt x="542925" y="146087"/>
                    <a:pt x="533529" y="149679"/>
                    <a:pt x="523875" y="152437"/>
                  </a:cubicBezTo>
                  <a:cubicBezTo>
                    <a:pt x="499708" y="159342"/>
                    <a:pt x="480038" y="161699"/>
                    <a:pt x="457200" y="171487"/>
                  </a:cubicBezTo>
                  <a:cubicBezTo>
                    <a:pt x="406400" y="193258"/>
                    <a:pt x="435201" y="187298"/>
                    <a:pt x="390525" y="200062"/>
                  </a:cubicBezTo>
                  <a:cubicBezTo>
                    <a:pt x="376283" y="204131"/>
                    <a:pt x="339075" y="211499"/>
                    <a:pt x="323850" y="219112"/>
                  </a:cubicBezTo>
                  <a:cubicBezTo>
                    <a:pt x="249992" y="256041"/>
                    <a:pt x="338524" y="223746"/>
                    <a:pt x="266700" y="247687"/>
                  </a:cubicBezTo>
                  <a:cubicBezTo>
                    <a:pt x="222228" y="292159"/>
                    <a:pt x="255964" y="262159"/>
                    <a:pt x="209550" y="295312"/>
                  </a:cubicBezTo>
                  <a:cubicBezTo>
                    <a:pt x="196632" y="304539"/>
                    <a:pt x="185233" y="316011"/>
                    <a:pt x="171450" y="323887"/>
                  </a:cubicBezTo>
                  <a:cubicBezTo>
                    <a:pt x="162733" y="328868"/>
                    <a:pt x="152400" y="330237"/>
                    <a:pt x="142875" y="333412"/>
                  </a:cubicBezTo>
                  <a:cubicBezTo>
                    <a:pt x="130175" y="352462"/>
                    <a:pt x="112015" y="368842"/>
                    <a:pt x="104775" y="390562"/>
                  </a:cubicBezTo>
                  <a:cubicBezTo>
                    <a:pt x="101600" y="400087"/>
                    <a:pt x="98008" y="409483"/>
                    <a:pt x="95250" y="419137"/>
                  </a:cubicBezTo>
                  <a:cubicBezTo>
                    <a:pt x="91181" y="433379"/>
                    <a:pt x="83813" y="470587"/>
                    <a:pt x="76200" y="485812"/>
                  </a:cubicBezTo>
                  <a:cubicBezTo>
                    <a:pt x="54791" y="528630"/>
                    <a:pt x="65194" y="505602"/>
                    <a:pt x="28575" y="523912"/>
                  </a:cubicBezTo>
                  <a:cubicBezTo>
                    <a:pt x="18336" y="529032"/>
                    <a:pt x="0" y="542962"/>
                    <a:pt x="0" y="542962"/>
                  </a:cubicBezTo>
                </a:path>
              </a:pathLst>
            </a:custGeom>
            <a:noFill/>
            <a:ln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49ED2D6-B943-41C2-BBAD-062A4158B3EF}"/>
                </a:ext>
              </a:extLst>
            </p:cNvPr>
            <p:cNvSpPr txBox="1"/>
            <p:nvPr/>
          </p:nvSpPr>
          <p:spPr>
            <a:xfrm>
              <a:off x="5987550" y="4258782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B64837A-BF1A-4273-B405-3EFDCFF10CD8}"/>
                </a:ext>
              </a:extLst>
            </p:cNvPr>
            <p:cNvSpPr/>
            <p:nvPr/>
          </p:nvSpPr>
          <p:spPr>
            <a:xfrm>
              <a:off x="7157626" y="5487881"/>
              <a:ext cx="1129124" cy="256432"/>
            </a:xfrm>
            <a:custGeom>
              <a:avLst/>
              <a:gdLst>
                <a:gd name="connsiteX0" fmla="*/ 1134171 w 1134171"/>
                <a:gd name="connsiteY0" fmla="*/ 9525 h 390525"/>
                <a:gd name="connsiteX1" fmla="*/ 1115121 w 1134171"/>
                <a:gd name="connsiteY1" fmla="*/ 57150 h 390525"/>
                <a:gd name="connsiteX2" fmla="*/ 1077021 w 1134171"/>
                <a:gd name="connsiteY2" fmla="*/ 161925 h 390525"/>
                <a:gd name="connsiteX3" fmla="*/ 1057971 w 1134171"/>
                <a:gd name="connsiteY3" fmla="*/ 200025 h 390525"/>
                <a:gd name="connsiteX4" fmla="*/ 1048446 w 1134171"/>
                <a:gd name="connsiteY4" fmla="*/ 228600 h 390525"/>
                <a:gd name="connsiteX5" fmla="*/ 1019871 w 1134171"/>
                <a:gd name="connsiteY5" fmla="*/ 247650 h 390525"/>
                <a:gd name="connsiteX6" fmla="*/ 1000821 w 1134171"/>
                <a:gd name="connsiteY6" fmla="*/ 276225 h 390525"/>
                <a:gd name="connsiteX7" fmla="*/ 915096 w 1134171"/>
                <a:gd name="connsiteY7" fmla="*/ 304800 h 390525"/>
                <a:gd name="connsiteX8" fmla="*/ 886521 w 1134171"/>
                <a:gd name="connsiteY8" fmla="*/ 314325 h 390525"/>
                <a:gd name="connsiteX9" fmla="*/ 791271 w 1134171"/>
                <a:gd name="connsiteY9" fmla="*/ 352425 h 390525"/>
                <a:gd name="connsiteX10" fmla="*/ 715071 w 1134171"/>
                <a:gd name="connsiteY10" fmla="*/ 371475 h 390525"/>
                <a:gd name="connsiteX11" fmla="*/ 648396 w 1134171"/>
                <a:gd name="connsiteY11" fmla="*/ 390525 h 390525"/>
                <a:gd name="connsiteX12" fmla="*/ 305496 w 1134171"/>
                <a:gd name="connsiteY12" fmla="*/ 381000 h 390525"/>
                <a:gd name="connsiteX13" fmla="*/ 267396 w 1134171"/>
                <a:gd name="connsiteY13" fmla="*/ 361950 h 390525"/>
                <a:gd name="connsiteX14" fmla="*/ 238821 w 1134171"/>
                <a:gd name="connsiteY14" fmla="*/ 352425 h 390525"/>
                <a:gd name="connsiteX15" fmla="*/ 210246 w 1134171"/>
                <a:gd name="connsiteY15" fmla="*/ 333375 h 390525"/>
                <a:gd name="connsiteX16" fmla="*/ 143571 w 1134171"/>
                <a:gd name="connsiteY16" fmla="*/ 295275 h 390525"/>
                <a:gd name="connsiteX17" fmla="*/ 86421 w 1134171"/>
                <a:gd name="connsiteY17" fmla="*/ 200025 h 390525"/>
                <a:gd name="connsiteX18" fmla="*/ 67371 w 1134171"/>
                <a:gd name="connsiteY18" fmla="*/ 171450 h 390525"/>
                <a:gd name="connsiteX19" fmla="*/ 48321 w 1134171"/>
                <a:gd name="connsiteY19" fmla="*/ 114300 h 390525"/>
                <a:gd name="connsiteX20" fmla="*/ 696 w 1134171"/>
                <a:gd name="connsiteY20" fmla="*/ 28575 h 390525"/>
                <a:gd name="connsiteX21" fmla="*/ 696 w 1134171"/>
                <a:gd name="connsiteY21" fmla="*/ 0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134171" h="390525">
                  <a:moveTo>
                    <a:pt x="1134171" y="9525"/>
                  </a:moveTo>
                  <a:cubicBezTo>
                    <a:pt x="1127821" y="25400"/>
                    <a:pt x="1120964" y="41082"/>
                    <a:pt x="1115121" y="57150"/>
                  </a:cubicBezTo>
                  <a:cubicBezTo>
                    <a:pt x="1094002" y="115228"/>
                    <a:pt x="1100687" y="108677"/>
                    <a:pt x="1077021" y="161925"/>
                  </a:cubicBezTo>
                  <a:cubicBezTo>
                    <a:pt x="1071254" y="174900"/>
                    <a:pt x="1063564" y="186974"/>
                    <a:pt x="1057971" y="200025"/>
                  </a:cubicBezTo>
                  <a:cubicBezTo>
                    <a:pt x="1054016" y="209253"/>
                    <a:pt x="1054718" y="220760"/>
                    <a:pt x="1048446" y="228600"/>
                  </a:cubicBezTo>
                  <a:cubicBezTo>
                    <a:pt x="1041295" y="237539"/>
                    <a:pt x="1029396" y="241300"/>
                    <a:pt x="1019871" y="247650"/>
                  </a:cubicBezTo>
                  <a:cubicBezTo>
                    <a:pt x="1013521" y="257175"/>
                    <a:pt x="1010529" y="270158"/>
                    <a:pt x="1000821" y="276225"/>
                  </a:cubicBezTo>
                  <a:lnTo>
                    <a:pt x="915096" y="304800"/>
                  </a:lnTo>
                  <a:cubicBezTo>
                    <a:pt x="905571" y="307975"/>
                    <a:pt x="895501" y="309835"/>
                    <a:pt x="886521" y="314325"/>
                  </a:cubicBezTo>
                  <a:cubicBezTo>
                    <a:pt x="852654" y="331258"/>
                    <a:pt x="830505" y="344578"/>
                    <a:pt x="791271" y="352425"/>
                  </a:cubicBezTo>
                  <a:cubicBezTo>
                    <a:pt x="694445" y="371790"/>
                    <a:pt x="783412" y="351949"/>
                    <a:pt x="715071" y="371475"/>
                  </a:cubicBezTo>
                  <a:cubicBezTo>
                    <a:pt x="631350" y="395395"/>
                    <a:pt x="716909" y="367687"/>
                    <a:pt x="648396" y="390525"/>
                  </a:cubicBezTo>
                  <a:cubicBezTo>
                    <a:pt x="534096" y="387350"/>
                    <a:pt x="419520" y="389552"/>
                    <a:pt x="305496" y="381000"/>
                  </a:cubicBezTo>
                  <a:cubicBezTo>
                    <a:pt x="291337" y="379938"/>
                    <a:pt x="280447" y="367543"/>
                    <a:pt x="267396" y="361950"/>
                  </a:cubicBezTo>
                  <a:cubicBezTo>
                    <a:pt x="258168" y="357995"/>
                    <a:pt x="247801" y="356915"/>
                    <a:pt x="238821" y="352425"/>
                  </a:cubicBezTo>
                  <a:cubicBezTo>
                    <a:pt x="228582" y="347305"/>
                    <a:pt x="220185" y="339055"/>
                    <a:pt x="210246" y="333375"/>
                  </a:cubicBezTo>
                  <a:cubicBezTo>
                    <a:pt x="125653" y="285036"/>
                    <a:pt x="213189" y="341687"/>
                    <a:pt x="143571" y="295275"/>
                  </a:cubicBezTo>
                  <a:cubicBezTo>
                    <a:pt x="50368" y="155470"/>
                    <a:pt x="144999" y="302537"/>
                    <a:pt x="86421" y="200025"/>
                  </a:cubicBezTo>
                  <a:cubicBezTo>
                    <a:pt x="80741" y="190086"/>
                    <a:pt x="72020" y="181911"/>
                    <a:pt x="67371" y="171450"/>
                  </a:cubicBezTo>
                  <a:cubicBezTo>
                    <a:pt x="59216" y="153100"/>
                    <a:pt x="59460" y="131008"/>
                    <a:pt x="48321" y="114300"/>
                  </a:cubicBezTo>
                  <a:cubicBezTo>
                    <a:pt x="30139" y="87026"/>
                    <a:pt x="6284" y="62105"/>
                    <a:pt x="696" y="28575"/>
                  </a:cubicBezTo>
                  <a:cubicBezTo>
                    <a:pt x="-870" y="19180"/>
                    <a:pt x="696" y="9525"/>
                    <a:pt x="696" y="0"/>
                  </a:cubicBezTo>
                </a:path>
              </a:pathLst>
            </a:custGeom>
            <a:noFill/>
            <a:ln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2E6EDFE-9298-4D52-B5FD-7ED38BA6A1DF}"/>
                </a:ext>
              </a:extLst>
            </p:cNvPr>
            <p:cNvSpPr txBox="1"/>
            <p:nvPr/>
          </p:nvSpPr>
          <p:spPr>
            <a:xfrm>
              <a:off x="8802394" y="4959941"/>
              <a:ext cx="204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E7521F2-D6AE-4252-9D2F-043AC58CFF79}"/>
                </a:ext>
              </a:extLst>
            </p:cNvPr>
            <p:cNvSpPr txBox="1"/>
            <p:nvPr/>
          </p:nvSpPr>
          <p:spPr>
            <a:xfrm>
              <a:off x="10107319" y="4970228"/>
              <a:ext cx="204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</a:t>
              </a:r>
            </a:p>
          </p:txBody>
        </p: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5616AD1A-0C61-4D46-A503-6956FD676BF2}"/>
                </a:ext>
              </a:extLst>
            </p:cNvPr>
            <p:cNvCxnSpPr>
              <a:cxnSpLocks/>
              <a:stCxn id="49" idx="6"/>
              <a:endCxn id="53" idx="2"/>
            </p:cNvCxnSpPr>
            <p:nvPr/>
          </p:nvCxnSpPr>
          <p:spPr>
            <a:xfrm>
              <a:off x="9650032" y="5313283"/>
              <a:ext cx="995780" cy="1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1FED0E5-F2B7-4374-8EFD-ED0F82C93F1F}"/>
                </a:ext>
              </a:extLst>
            </p:cNvPr>
            <p:cNvSpPr txBox="1"/>
            <p:nvPr/>
          </p:nvSpPr>
          <p:spPr>
            <a:xfrm>
              <a:off x="1249284" y="5777984"/>
              <a:ext cx="1689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Finite Automata</a:t>
              </a: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5EC3D34-9AA3-42E6-93BC-4CEFA5C9805A}"/>
                </a:ext>
              </a:extLst>
            </p:cNvPr>
            <p:cNvSpPr/>
            <p:nvPr/>
          </p:nvSpPr>
          <p:spPr>
            <a:xfrm>
              <a:off x="3105150" y="5448300"/>
              <a:ext cx="7686675" cy="721266"/>
            </a:xfrm>
            <a:custGeom>
              <a:avLst/>
              <a:gdLst>
                <a:gd name="connsiteX0" fmla="*/ 7686675 w 7686675"/>
                <a:gd name="connsiteY0" fmla="*/ 123825 h 1028700"/>
                <a:gd name="connsiteX1" fmla="*/ 7581900 w 7686675"/>
                <a:gd name="connsiteY1" fmla="*/ 200025 h 1028700"/>
                <a:gd name="connsiteX2" fmla="*/ 7524750 w 7686675"/>
                <a:gd name="connsiteY2" fmla="*/ 228600 h 1028700"/>
                <a:gd name="connsiteX3" fmla="*/ 7496175 w 7686675"/>
                <a:gd name="connsiteY3" fmla="*/ 238125 h 1028700"/>
                <a:gd name="connsiteX4" fmla="*/ 7448550 w 7686675"/>
                <a:gd name="connsiteY4" fmla="*/ 266700 h 1028700"/>
                <a:gd name="connsiteX5" fmla="*/ 7362825 w 7686675"/>
                <a:gd name="connsiteY5" fmla="*/ 285750 h 1028700"/>
                <a:gd name="connsiteX6" fmla="*/ 7277100 w 7686675"/>
                <a:gd name="connsiteY6" fmla="*/ 323850 h 1028700"/>
                <a:gd name="connsiteX7" fmla="*/ 7248525 w 7686675"/>
                <a:gd name="connsiteY7" fmla="*/ 342900 h 1028700"/>
                <a:gd name="connsiteX8" fmla="*/ 7181850 w 7686675"/>
                <a:gd name="connsiteY8" fmla="*/ 361950 h 1028700"/>
                <a:gd name="connsiteX9" fmla="*/ 7115175 w 7686675"/>
                <a:gd name="connsiteY9" fmla="*/ 390525 h 1028700"/>
                <a:gd name="connsiteX10" fmla="*/ 6962775 w 7686675"/>
                <a:gd name="connsiteY10" fmla="*/ 438150 h 1028700"/>
                <a:gd name="connsiteX11" fmla="*/ 6934200 w 7686675"/>
                <a:gd name="connsiteY11" fmla="*/ 447675 h 1028700"/>
                <a:gd name="connsiteX12" fmla="*/ 6877050 w 7686675"/>
                <a:gd name="connsiteY12" fmla="*/ 457200 h 1028700"/>
                <a:gd name="connsiteX13" fmla="*/ 6791325 w 7686675"/>
                <a:gd name="connsiteY13" fmla="*/ 476250 h 1028700"/>
                <a:gd name="connsiteX14" fmla="*/ 6734175 w 7686675"/>
                <a:gd name="connsiteY14" fmla="*/ 485775 h 1028700"/>
                <a:gd name="connsiteX15" fmla="*/ 6667500 w 7686675"/>
                <a:gd name="connsiteY15" fmla="*/ 504825 h 1028700"/>
                <a:gd name="connsiteX16" fmla="*/ 6600825 w 7686675"/>
                <a:gd name="connsiteY16" fmla="*/ 523875 h 1028700"/>
                <a:gd name="connsiteX17" fmla="*/ 6524625 w 7686675"/>
                <a:gd name="connsiteY17" fmla="*/ 533400 h 1028700"/>
                <a:gd name="connsiteX18" fmla="*/ 6457950 w 7686675"/>
                <a:gd name="connsiteY18" fmla="*/ 552450 h 1028700"/>
                <a:gd name="connsiteX19" fmla="*/ 6362700 w 7686675"/>
                <a:gd name="connsiteY19" fmla="*/ 571500 h 1028700"/>
                <a:gd name="connsiteX20" fmla="*/ 6305550 w 7686675"/>
                <a:gd name="connsiteY20" fmla="*/ 590550 h 1028700"/>
                <a:gd name="connsiteX21" fmla="*/ 6257925 w 7686675"/>
                <a:gd name="connsiteY21" fmla="*/ 600075 h 1028700"/>
                <a:gd name="connsiteX22" fmla="*/ 6115050 w 7686675"/>
                <a:gd name="connsiteY22" fmla="*/ 619125 h 1028700"/>
                <a:gd name="connsiteX23" fmla="*/ 6067425 w 7686675"/>
                <a:gd name="connsiteY23" fmla="*/ 628650 h 1028700"/>
                <a:gd name="connsiteX24" fmla="*/ 5981700 w 7686675"/>
                <a:gd name="connsiteY24" fmla="*/ 638175 h 1028700"/>
                <a:gd name="connsiteX25" fmla="*/ 5867400 w 7686675"/>
                <a:gd name="connsiteY25" fmla="*/ 657225 h 1028700"/>
                <a:gd name="connsiteX26" fmla="*/ 5695950 w 7686675"/>
                <a:gd name="connsiteY26" fmla="*/ 676275 h 1028700"/>
                <a:gd name="connsiteX27" fmla="*/ 5657850 w 7686675"/>
                <a:gd name="connsiteY27" fmla="*/ 685800 h 1028700"/>
                <a:gd name="connsiteX28" fmla="*/ 5610225 w 7686675"/>
                <a:gd name="connsiteY28" fmla="*/ 695325 h 1028700"/>
                <a:gd name="connsiteX29" fmla="*/ 5553075 w 7686675"/>
                <a:gd name="connsiteY29" fmla="*/ 714375 h 1028700"/>
                <a:gd name="connsiteX30" fmla="*/ 5524500 w 7686675"/>
                <a:gd name="connsiteY30" fmla="*/ 723900 h 1028700"/>
                <a:gd name="connsiteX31" fmla="*/ 5476875 w 7686675"/>
                <a:gd name="connsiteY31" fmla="*/ 733425 h 1028700"/>
                <a:gd name="connsiteX32" fmla="*/ 5419725 w 7686675"/>
                <a:gd name="connsiteY32" fmla="*/ 742950 h 1028700"/>
                <a:gd name="connsiteX33" fmla="*/ 5353050 w 7686675"/>
                <a:gd name="connsiteY33" fmla="*/ 762000 h 1028700"/>
                <a:gd name="connsiteX34" fmla="*/ 5267325 w 7686675"/>
                <a:gd name="connsiteY34" fmla="*/ 771525 h 1028700"/>
                <a:gd name="connsiteX35" fmla="*/ 5172075 w 7686675"/>
                <a:gd name="connsiteY35" fmla="*/ 800100 h 1028700"/>
                <a:gd name="connsiteX36" fmla="*/ 5076825 w 7686675"/>
                <a:gd name="connsiteY36" fmla="*/ 809625 h 1028700"/>
                <a:gd name="connsiteX37" fmla="*/ 5010150 w 7686675"/>
                <a:gd name="connsiteY37" fmla="*/ 819150 h 1028700"/>
                <a:gd name="connsiteX38" fmla="*/ 4838700 w 7686675"/>
                <a:gd name="connsiteY38" fmla="*/ 866775 h 1028700"/>
                <a:gd name="connsiteX39" fmla="*/ 4762500 w 7686675"/>
                <a:gd name="connsiteY39" fmla="*/ 885825 h 1028700"/>
                <a:gd name="connsiteX40" fmla="*/ 4610100 w 7686675"/>
                <a:gd name="connsiteY40" fmla="*/ 895350 h 1028700"/>
                <a:gd name="connsiteX41" fmla="*/ 4438650 w 7686675"/>
                <a:gd name="connsiteY41" fmla="*/ 914400 h 1028700"/>
                <a:gd name="connsiteX42" fmla="*/ 4267200 w 7686675"/>
                <a:gd name="connsiteY42" fmla="*/ 942975 h 1028700"/>
                <a:gd name="connsiteX43" fmla="*/ 3552825 w 7686675"/>
                <a:gd name="connsiteY43" fmla="*/ 962025 h 1028700"/>
                <a:gd name="connsiteX44" fmla="*/ 3305175 w 7686675"/>
                <a:gd name="connsiteY44" fmla="*/ 981075 h 1028700"/>
                <a:gd name="connsiteX45" fmla="*/ 3133725 w 7686675"/>
                <a:gd name="connsiteY45" fmla="*/ 1000125 h 1028700"/>
                <a:gd name="connsiteX46" fmla="*/ 3019425 w 7686675"/>
                <a:gd name="connsiteY46" fmla="*/ 1019175 h 1028700"/>
                <a:gd name="connsiteX47" fmla="*/ 2867025 w 7686675"/>
                <a:gd name="connsiteY47" fmla="*/ 1028700 h 1028700"/>
                <a:gd name="connsiteX48" fmla="*/ 2057400 w 7686675"/>
                <a:gd name="connsiteY48" fmla="*/ 1019175 h 1028700"/>
                <a:gd name="connsiteX49" fmla="*/ 1876425 w 7686675"/>
                <a:gd name="connsiteY49" fmla="*/ 1009650 h 1028700"/>
                <a:gd name="connsiteX50" fmla="*/ 1743075 w 7686675"/>
                <a:gd name="connsiteY50" fmla="*/ 990600 h 1028700"/>
                <a:gd name="connsiteX51" fmla="*/ 1647825 w 7686675"/>
                <a:gd name="connsiteY51" fmla="*/ 981075 h 1028700"/>
                <a:gd name="connsiteX52" fmla="*/ 1476375 w 7686675"/>
                <a:gd name="connsiteY52" fmla="*/ 962025 h 1028700"/>
                <a:gd name="connsiteX53" fmla="*/ 1428750 w 7686675"/>
                <a:gd name="connsiteY53" fmla="*/ 952500 h 1028700"/>
                <a:gd name="connsiteX54" fmla="*/ 1352550 w 7686675"/>
                <a:gd name="connsiteY54" fmla="*/ 933450 h 1028700"/>
                <a:gd name="connsiteX55" fmla="*/ 1266825 w 7686675"/>
                <a:gd name="connsiteY55" fmla="*/ 914400 h 1028700"/>
                <a:gd name="connsiteX56" fmla="*/ 1209675 w 7686675"/>
                <a:gd name="connsiteY56" fmla="*/ 895350 h 1028700"/>
                <a:gd name="connsiteX57" fmla="*/ 1133475 w 7686675"/>
                <a:gd name="connsiteY57" fmla="*/ 866775 h 1028700"/>
                <a:gd name="connsiteX58" fmla="*/ 1085850 w 7686675"/>
                <a:gd name="connsiteY58" fmla="*/ 838200 h 1028700"/>
                <a:gd name="connsiteX59" fmla="*/ 1038225 w 7686675"/>
                <a:gd name="connsiteY59" fmla="*/ 819150 h 1028700"/>
                <a:gd name="connsiteX60" fmla="*/ 1000125 w 7686675"/>
                <a:gd name="connsiteY60" fmla="*/ 790575 h 1028700"/>
                <a:gd name="connsiteX61" fmla="*/ 952500 w 7686675"/>
                <a:gd name="connsiteY61" fmla="*/ 771525 h 1028700"/>
                <a:gd name="connsiteX62" fmla="*/ 809625 w 7686675"/>
                <a:gd name="connsiteY62" fmla="*/ 714375 h 1028700"/>
                <a:gd name="connsiteX63" fmla="*/ 762000 w 7686675"/>
                <a:gd name="connsiteY63" fmla="*/ 695325 h 1028700"/>
                <a:gd name="connsiteX64" fmla="*/ 704850 w 7686675"/>
                <a:gd name="connsiteY64" fmla="*/ 676275 h 1028700"/>
                <a:gd name="connsiteX65" fmla="*/ 657225 w 7686675"/>
                <a:gd name="connsiteY65" fmla="*/ 657225 h 1028700"/>
                <a:gd name="connsiteX66" fmla="*/ 609600 w 7686675"/>
                <a:gd name="connsiteY66" fmla="*/ 647700 h 1028700"/>
                <a:gd name="connsiteX67" fmla="*/ 514350 w 7686675"/>
                <a:gd name="connsiteY67" fmla="*/ 619125 h 1028700"/>
                <a:gd name="connsiteX68" fmla="*/ 457200 w 7686675"/>
                <a:gd name="connsiteY68" fmla="*/ 600075 h 1028700"/>
                <a:gd name="connsiteX69" fmla="*/ 419100 w 7686675"/>
                <a:gd name="connsiteY69" fmla="*/ 590550 h 1028700"/>
                <a:gd name="connsiteX70" fmla="*/ 361950 w 7686675"/>
                <a:gd name="connsiteY70" fmla="*/ 552450 h 1028700"/>
                <a:gd name="connsiteX71" fmla="*/ 333375 w 7686675"/>
                <a:gd name="connsiteY71" fmla="*/ 533400 h 1028700"/>
                <a:gd name="connsiteX72" fmla="*/ 285750 w 7686675"/>
                <a:gd name="connsiteY72" fmla="*/ 495300 h 1028700"/>
                <a:gd name="connsiteX73" fmla="*/ 257175 w 7686675"/>
                <a:gd name="connsiteY73" fmla="*/ 466725 h 1028700"/>
                <a:gd name="connsiteX74" fmla="*/ 238125 w 7686675"/>
                <a:gd name="connsiteY74" fmla="*/ 438150 h 1028700"/>
                <a:gd name="connsiteX75" fmla="*/ 209550 w 7686675"/>
                <a:gd name="connsiteY75" fmla="*/ 428625 h 1028700"/>
                <a:gd name="connsiteX76" fmla="*/ 180975 w 7686675"/>
                <a:gd name="connsiteY76" fmla="*/ 400050 h 1028700"/>
                <a:gd name="connsiteX77" fmla="*/ 123825 w 7686675"/>
                <a:gd name="connsiteY77" fmla="*/ 352425 h 1028700"/>
                <a:gd name="connsiteX78" fmla="*/ 85725 w 7686675"/>
                <a:gd name="connsiteY78" fmla="*/ 295275 h 1028700"/>
                <a:gd name="connsiteX79" fmla="*/ 66675 w 7686675"/>
                <a:gd name="connsiteY79" fmla="*/ 238125 h 1028700"/>
                <a:gd name="connsiteX80" fmla="*/ 57150 w 7686675"/>
                <a:gd name="connsiteY80" fmla="*/ 209550 h 1028700"/>
                <a:gd name="connsiteX81" fmla="*/ 38100 w 7686675"/>
                <a:gd name="connsiteY81" fmla="*/ 133350 h 1028700"/>
                <a:gd name="connsiteX82" fmla="*/ 9525 w 7686675"/>
                <a:gd name="connsiteY82" fmla="*/ 28575 h 1028700"/>
                <a:gd name="connsiteX83" fmla="*/ 0 w 7686675"/>
                <a:gd name="connsiteY83" fmla="*/ 0 h 102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7686675" h="1028700">
                  <a:moveTo>
                    <a:pt x="7686675" y="123825"/>
                  </a:moveTo>
                  <a:cubicBezTo>
                    <a:pt x="7668148" y="138647"/>
                    <a:pt x="7603062" y="192971"/>
                    <a:pt x="7581900" y="200025"/>
                  </a:cubicBezTo>
                  <a:cubicBezTo>
                    <a:pt x="7510076" y="223966"/>
                    <a:pt x="7598608" y="191671"/>
                    <a:pt x="7524750" y="228600"/>
                  </a:cubicBezTo>
                  <a:cubicBezTo>
                    <a:pt x="7515770" y="233090"/>
                    <a:pt x="7505155" y="233635"/>
                    <a:pt x="7496175" y="238125"/>
                  </a:cubicBezTo>
                  <a:cubicBezTo>
                    <a:pt x="7479616" y="246404"/>
                    <a:pt x="7465109" y="258421"/>
                    <a:pt x="7448550" y="266700"/>
                  </a:cubicBezTo>
                  <a:cubicBezTo>
                    <a:pt x="7425102" y="278424"/>
                    <a:pt x="7384775" y="282092"/>
                    <a:pt x="7362825" y="285750"/>
                  </a:cubicBezTo>
                  <a:cubicBezTo>
                    <a:pt x="7328805" y="299358"/>
                    <a:pt x="7308246" y="306052"/>
                    <a:pt x="7277100" y="323850"/>
                  </a:cubicBezTo>
                  <a:cubicBezTo>
                    <a:pt x="7267161" y="329530"/>
                    <a:pt x="7259154" y="338648"/>
                    <a:pt x="7248525" y="342900"/>
                  </a:cubicBezTo>
                  <a:cubicBezTo>
                    <a:pt x="7227064" y="351484"/>
                    <a:pt x="7203618" y="354176"/>
                    <a:pt x="7181850" y="361950"/>
                  </a:cubicBezTo>
                  <a:cubicBezTo>
                    <a:pt x="7159079" y="370083"/>
                    <a:pt x="7137864" y="382166"/>
                    <a:pt x="7115175" y="390525"/>
                  </a:cubicBezTo>
                  <a:cubicBezTo>
                    <a:pt x="6940127" y="455016"/>
                    <a:pt x="7055590" y="411631"/>
                    <a:pt x="6962775" y="438150"/>
                  </a:cubicBezTo>
                  <a:cubicBezTo>
                    <a:pt x="6953121" y="440908"/>
                    <a:pt x="6944001" y="445497"/>
                    <a:pt x="6934200" y="447675"/>
                  </a:cubicBezTo>
                  <a:cubicBezTo>
                    <a:pt x="6915347" y="451865"/>
                    <a:pt x="6895988" y="453412"/>
                    <a:pt x="6877050" y="457200"/>
                  </a:cubicBezTo>
                  <a:cubicBezTo>
                    <a:pt x="6724167" y="487777"/>
                    <a:pt x="6974314" y="442979"/>
                    <a:pt x="6791325" y="476250"/>
                  </a:cubicBezTo>
                  <a:cubicBezTo>
                    <a:pt x="6772324" y="479705"/>
                    <a:pt x="6752993" y="481432"/>
                    <a:pt x="6734175" y="485775"/>
                  </a:cubicBezTo>
                  <a:cubicBezTo>
                    <a:pt x="6711653" y="490972"/>
                    <a:pt x="6689640" y="498183"/>
                    <a:pt x="6667500" y="504825"/>
                  </a:cubicBezTo>
                  <a:cubicBezTo>
                    <a:pt x="6639190" y="513318"/>
                    <a:pt x="6632128" y="518658"/>
                    <a:pt x="6600825" y="523875"/>
                  </a:cubicBezTo>
                  <a:cubicBezTo>
                    <a:pt x="6575576" y="528083"/>
                    <a:pt x="6550025" y="530225"/>
                    <a:pt x="6524625" y="533400"/>
                  </a:cubicBezTo>
                  <a:cubicBezTo>
                    <a:pt x="6494639" y="543395"/>
                    <a:pt x="6491438" y="545274"/>
                    <a:pt x="6457950" y="552450"/>
                  </a:cubicBezTo>
                  <a:cubicBezTo>
                    <a:pt x="6426290" y="559234"/>
                    <a:pt x="6393417" y="561261"/>
                    <a:pt x="6362700" y="571500"/>
                  </a:cubicBezTo>
                  <a:cubicBezTo>
                    <a:pt x="6343650" y="577850"/>
                    <a:pt x="6324923" y="585266"/>
                    <a:pt x="6305550" y="590550"/>
                  </a:cubicBezTo>
                  <a:cubicBezTo>
                    <a:pt x="6289931" y="594810"/>
                    <a:pt x="6273853" y="597179"/>
                    <a:pt x="6257925" y="600075"/>
                  </a:cubicBezTo>
                  <a:cubicBezTo>
                    <a:pt x="6148243" y="620017"/>
                    <a:pt x="6255955" y="598996"/>
                    <a:pt x="6115050" y="619125"/>
                  </a:cubicBezTo>
                  <a:cubicBezTo>
                    <a:pt x="6099023" y="621415"/>
                    <a:pt x="6083452" y="626360"/>
                    <a:pt x="6067425" y="628650"/>
                  </a:cubicBezTo>
                  <a:cubicBezTo>
                    <a:pt x="6038963" y="632716"/>
                    <a:pt x="6010162" y="634109"/>
                    <a:pt x="5981700" y="638175"/>
                  </a:cubicBezTo>
                  <a:cubicBezTo>
                    <a:pt x="5846346" y="657511"/>
                    <a:pt x="6041231" y="637910"/>
                    <a:pt x="5867400" y="657225"/>
                  </a:cubicBezTo>
                  <a:cubicBezTo>
                    <a:pt x="5791213" y="665690"/>
                    <a:pt x="5764727" y="663770"/>
                    <a:pt x="5695950" y="676275"/>
                  </a:cubicBezTo>
                  <a:cubicBezTo>
                    <a:pt x="5683070" y="678617"/>
                    <a:pt x="5670629" y="682960"/>
                    <a:pt x="5657850" y="685800"/>
                  </a:cubicBezTo>
                  <a:cubicBezTo>
                    <a:pt x="5642046" y="689312"/>
                    <a:pt x="5625844" y="691065"/>
                    <a:pt x="5610225" y="695325"/>
                  </a:cubicBezTo>
                  <a:cubicBezTo>
                    <a:pt x="5590852" y="700609"/>
                    <a:pt x="5572125" y="708025"/>
                    <a:pt x="5553075" y="714375"/>
                  </a:cubicBezTo>
                  <a:cubicBezTo>
                    <a:pt x="5543550" y="717550"/>
                    <a:pt x="5534345" y="721931"/>
                    <a:pt x="5524500" y="723900"/>
                  </a:cubicBezTo>
                  <a:lnTo>
                    <a:pt x="5476875" y="733425"/>
                  </a:lnTo>
                  <a:cubicBezTo>
                    <a:pt x="5457874" y="736880"/>
                    <a:pt x="5438543" y="738607"/>
                    <a:pt x="5419725" y="742950"/>
                  </a:cubicBezTo>
                  <a:cubicBezTo>
                    <a:pt x="5397203" y="748147"/>
                    <a:pt x="5375768" y="757740"/>
                    <a:pt x="5353050" y="762000"/>
                  </a:cubicBezTo>
                  <a:cubicBezTo>
                    <a:pt x="5324792" y="767298"/>
                    <a:pt x="5295900" y="768350"/>
                    <a:pt x="5267325" y="771525"/>
                  </a:cubicBezTo>
                  <a:cubicBezTo>
                    <a:pt x="5235575" y="781050"/>
                    <a:pt x="5204579" y="793599"/>
                    <a:pt x="5172075" y="800100"/>
                  </a:cubicBezTo>
                  <a:cubicBezTo>
                    <a:pt x="5140786" y="806358"/>
                    <a:pt x="5108515" y="805897"/>
                    <a:pt x="5076825" y="809625"/>
                  </a:cubicBezTo>
                  <a:cubicBezTo>
                    <a:pt x="5054528" y="812248"/>
                    <a:pt x="5032375" y="815975"/>
                    <a:pt x="5010150" y="819150"/>
                  </a:cubicBezTo>
                  <a:cubicBezTo>
                    <a:pt x="4899317" y="866650"/>
                    <a:pt x="4984192" y="836145"/>
                    <a:pt x="4838700" y="866775"/>
                  </a:cubicBezTo>
                  <a:cubicBezTo>
                    <a:pt x="4813080" y="872169"/>
                    <a:pt x="4788480" y="882578"/>
                    <a:pt x="4762500" y="885825"/>
                  </a:cubicBezTo>
                  <a:cubicBezTo>
                    <a:pt x="4711994" y="892138"/>
                    <a:pt x="4660802" y="890876"/>
                    <a:pt x="4610100" y="895350"/>
                  </a:cubicBezTo>
                  <a:cubicBezTo>
                    <a:pt x="4552821" y="900404"/>
                    <a:pt x="4438650" y="914400"/>
                    <a:pt x="4438650" y="914400"/>
                  </a:cubicBezTo>
                  <a:cubicBezTo>
                    <a:pt x="4361490" y="933690"/>
                    <a:pt x="4351945" y="939984"/>
                    <a:pt x="4267200" y="942975"/>
                  </a:cubicBezTo>
                  <a:lnTo>
                    <a:pt x="3552825" y="962025"/>
                  </a:lnTo>
                  <a:cubicBezTo>
                    <a:pt x="3470275" y="968375"/>
                    <a:pt x="3387137" y="969366"/>
                    <a:pt x="3305175" y="981075"/>
                  </a:cubicBezTo>
                  <a:cubicBezTo>
                    <a:pt x="3203783" y="995560"/>
                    <a:pt x="3260858" y="988567"/>
                    <a:pt x="3133725" y="1000125"/>
                  </a:cubicBezTo>
                  <a:cubicBezTo>
                    <a:pt x="3093576" y="1008155"/>
                    <a:pt x="3061230" y="1015540"/>
                    <a:pt x="3019425" y="1019175"/>
                  </a:cubicBezTo>
                  <a:cubicBezTo>
                    <a:pt x="2968717" y="1023584"/>
                    <a:pt x="2917825" y="1025525"/>
                    <a:pt x="2867025" y="1028700"/>
                  </a:cubicBezTo>
                  <a:lnTo>
                    <a:pt x="2057400" y="1019175"/>
                  </a:lnTo>
                  <a:cubicBezTo>
                    <a:pt x="1997003" y="1018014"/>
                    <a:pt x="1936585" y="1015119"/>
                    <a:pt x="1876425" y="1009650"/>
                  </a:cubicBezTo>
                  <a:cubicBezTo>
                    <a:pt x="1831708" y="1005585"/>
                    <a:pt x="1787630" y="996169"/>
                    <a:pt x="1743075" y="990600"/>
                  </a:cubicBezTo>
                  <a:cubicBezTo>
                    <a:pt x="1711413" y="986642"/>
                    <a:pt x="1679487" y="985033"/>
                    <a:pt x="1647825" y="981075"/>
                  </a:cubicBezTo>
                  <a:cubicBezTo>
                    <a:pt x="1458101" y="957360"/>
                    <a:pt x="1797712" y="988803"/>
                    <a:pt x="1476375" y="962025"/>
                  </a:cubicBezTo>
                  <a:cubicBezTo>
                    <a:pt x="1460500" y="958850"/>
                    <a:pt x="1444525" y="956140"/>
                    <a:pt x="1428750" y="952500"/>
                  </a:cubicBezTo>
                  <a:cubicBezTo>
                    <a:pt x="1403239" y="946613"/>
                    <a:pt x="1378223" y="938585"/>
                    <a:pt x="1352550" y="933450"/>
                  </a:cubicBezTo>
                  <a:cubicBezTo>
                    <a:pt x="1325359" y="928012"/>
                    <a:pt x="1293728" y="922471"/>
                    <a:pt x="1266825" y="914400"/>
                  </a:cubicBezTo>
                  <a:cubicBezTo>
                    <a:pt x="1247591" y="908630"/>
                    <a:pt x="1228725" y="901700"/>
                    <a:pt x="1209675" y="895350"/>
                  </a:cubicBezTo>
                  <a:cubicBezTo>
                    <a:pt x="1184944" y="887106"/>
                    <a:pt x="1156254" y="878164"/>
                    <a:pt x="1133475" y="866775"/>
                  </a:cubicBezTo>
                  <a:cubicBezTo>
                    <a:pt x="1116916" y="858496"/>
                    <a:pt x="1102409" y="846479"/>
                    <a:pt x="1085850" y="838200"/>
                  </a:cubicBezTo>
                  <a:cubicBezTo>
                    <a:pt x="1070557" y="830554"/>
                    <a:pt x="1053171" y="827453"/>
                    <a:pt x="1038225" y="819150"/>
                  </a:cubicBezTo>
                  <a:cubicBezTo>
                    <a:pt x="1024348" y="811440"/>
                    <a:pt x="1014002" y="798285"/>
                    <a:pt x="1000125" y="790575"/>
                  </a:cubicBezTo>
                  <a:cubicBezTo>
                    <a:pt x="985179" y="782272"/>
                    <a:pt x="967554" y="779631"/>
                    <a:pt x="952500" y="771525"/>
                  </a:cubicBezTo>
                  <a:cubicBezTo>
                    <a:pt x="836429" y="709025"/>
                    <a:pt x="921567" y="730367"/>
                    <a:pt x="809625" y="714375"/>
                  </a:cubicBezTo>
                  <a:cubicBezTo>
                    <a:pt x="793750" y="708025"/>
                    <a:pt x="778068" y="701168"/>
                    <a:pt x="762000" y="695325"/>
                  </a:cubicBezTo>
                  <a:cubicBezTo>
                    <a:pt x="743129" y="688463"/>
                    <a:pt x="723494" y="683733"/>
                    <a:pt x="704850" y="676275"/>
                  </a:cubicBezTo>
                  <a:cubicBezTo>
                    <a:pt x="688975" y="669925"/>
                    <a:pt x="673602" y="662138"/>
                    <a:pt x="657225" y="657225"/>
                  </a:cubicBezTo>
                  <a:cubicBezTo>
                    <a:pt x="641718" y="652573"/>
                    <a:pt x="625475" y="650875"/>
                    <a:pt x="609600" y="647700"/>
                  </a:cubicBezTo>
                  <a:cubicBezTo>
                    <a:pt x="536788" y="611294"/>
                    <a:pt x="609224" y="642844"/>
                    <a:pt x="514350" y="619125"/>
                  </a:cubicBezTo>
                  <a:cubicBezTo>
                    <a:pt x="494869" y="614255"/>
                    <a:pt x="476681" y="604945"/>
                    <a:pt x="457200" y="600075"/>
                  </a:cubicBezTo>
                  <a:lnTo>
                    <a:pt x="419100" y="590550"/>
                  </a:lnTo>
                  <a:lnTo>
                    <a:pt x="361950" y="552450"/>
                  </a:lnTo>
                  <a:lnTo>
                    <a:pt x="333375" y="533400"/>
                  </a:lnTo>
                  <a:cubicBezTo>
                    <a:pt x="290770" y="469493"/>
                    <a:pt x="340959" y="532106"/>
                    <a:pt x="285750" y="495300"/>
                  </a:cubicBezTo>
                  <a:cubicBezTo>
                    <a:pt x="274542" y="487828"/>
                    <a:pt x="265799" y="477073"/>
                    <a:pt x="257175" y="466725"/>
                  </a:cubicBezTo>
                  <a:cubicBezTo>
                    <a:pt x="249846" y="457931"/>
                    <a:pt x="247064" y="445301"/>
                    <a:pt x="238125" y="438150"/>
                  </a:cubicBezTo>
                  <a:cubicBezTo>
                    <a:pt x="230285" y="431878"/>
                    <a:pt x="219075" y="431800"/>
                    <a:pt x="209550" y="428625"/>
                  </a:cubicBezTo>
                  <a:cubicBezTo>
                    <a:pt x="200025" y="419100"/>
                    <a:pt x="191323" y="408674"/>
                    <a:pt x="180975" y="400050"/>
                  </a:cubicBezTo>
                  <a:cubicBezTo>
                    <a:pt x="146217" y="371085"/>
                    <a:pt x="154582" y="391969"/>
                    <a:pt x="123825" y="352425"/>
                  </a:cubicBezTo>
                  <a:cubicBezTo>
                    <a:pt x="109769" y="334353"/>
                    <a:pt x="92965" y="316995"/>
                    <a:pt x="85725" y="295275"/>
                  </a:cubicBezTo>
                  <a:lnTo>
                    <a:pt x="66675" y="238125"/>
                  </a:lnTo>
                  <a:cubicBezTo>
                    <a:pt x="63500" y="228600"/>
                    <a:pt x="59585" y="219290"/>
                    <a:pt x="57150" y="209550"/>
                  </a:cubicBezTo>
                  <a:cubicBezTo>
                    <a:pt x="50800" y="184150"/>
                    <a:pt x="43235" y="159023"/>
                    <a:pt x="38100" y="133350"/>
                  </a:cubicBezTo>
                  <a:cubicBezTo>
                    <a:pt x="24637" y="66034"/>
                    <a:pt x="33695" y="101084"/>
                    <a:pt x="9525" y="28575"/>
                  </a:cubicBezTo>
                  <a:lnTo>
                    <a:pt x="0" y="0"/>
                  </a:lnTo>
                </a:path>
              </a:pathLst>
            </a:custGeom>
            <a:noFill/>
            <a:ln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7A73444-FD0A-45B0-8803-6C30A764292E}"/>
                </a:ext>
              </a:extLst>
            </p:cNvPr>
            <p:cNvSpPr txBox="1"/>
            <p:nvPr/>
          </p:nvSpPr>
          <p:spPr>
            <a:xfrm>
              <a:off x="6378192" y="6071372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C39B550-4C7C-476E-A2FB-0A918AE8C3A6}"/>
                </a:ext>
              </a:extLst>
            </p:cNvPr>
            <p:cNvSpPr txBox="1"/>
            <p:nvPr/>
          </p:nvSpPr>
          <p:spPr>
            <a:xfrm>
              <a:off x="4717882" y="4572488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523E266F-7D1D-4BD3-896F-86EDD5CBA580}"/>
                </a:ext>
              </a:extLst>
            </p:cNvPr>
            <p:cNvSpPr/>
            <p:nvPr/>
          </p:nvSpPr>
          <p:spPr>
            <a:xfrm>
              <a:off x="4695825" y="5467350"/>
              <a:ext cx="5924550" cy="514350"/>
            </a:xfrm>
            <a:custGeom>
              <a:avLst/>
              <a:gdLst>
                <a:gd name="connsiteX0" fmla="*/ 5924550 w 5924550"/>
                <a:gd name="connsiteY0" fmla="*/ 0 h 514350"/>
                <a:gd name="connsiteX1" fmla="*/ 5638800 w 5924550"/>
                <a:gd name="connsiteY1" fmla="*/ 9525 h 514350"/>
                <a:gd name="connsiteX2" fmla="*/ 5543550 w 5924550"/>
                <a:gd name="connsiteY2" fmla="*/ 19050 h 514350"/>
                <a:gd name="connsiteX3" fmla="*/ 5400675 w 5924550"/>
                <a:gd name="connsiteY3" fmla="*/ 28575 h 514350"/>
                <a:gd name="connsiteX4" fmla="*/ 5353050 w 5924550"/>
                <a:gd name="connsiteY4" fmla="*/ 38100 h 514350"/>
                <a:gd name="connsiteX5" fmla="*/ 5276850 w 5924550"/>
                <a:gd name="connsiteY5" fmla="*/ 57150 h 514350"/>
                <a:gd name="connsiteX6" fmla="*/ 5210175 w 5924550"/>
                <a:gd name="connsiteY6" fmla="*/ 66675 h 514350"/>
                <a:gd name="connsiteX7" fmla="*/ 5172075 w 5924550"/>
                <a:gd name="connsiteY7" fmla="*/ 76200 h 514350"/>
                <a:gd name="connsiteX8" fmla="*/ 5086350 w 5924550"/>
                <a:gd name="connsiteY8" fmla="*/ 85725 h 514350"/>
                <a:gd name="connsiteX9" fmla="*/ 4933950 w 5924550"/>
                <a:gd name="connsiteY9" fmla="*/ 114300 h 514350"/>
                <a:gd name="connsiteX10" fmla="*/ 4905375 w 5924550"/>
                <a:gd name="connsiteY10" fmla="*/ 123825 h 514350"/>
                <a:gd name="connsiteX11" fmla="*/ 4800600 w 5924550"/>
                <a:gd name="connsiteY11" fmla="*/ 152400 h 514350"/>
                <a:gd name="connsiteX12" fmla="*/ 4762500 w 5924550"/>
                <a:gd name="connsiteY12" fmla="*/ 171450 h 514350"/>
                <a:gd name="connsiteX13" fmla="*/ 4724400 w 5924550"/>
                <a:gd name="connsiteY13" fmla="*/ 180975 h 514350"/>
                <a:gd name="connsiteX14" fmla="*/ 4686300 w 5924550"/>
                <a:gd name="connsiteY14" fmla="*/ 200025 h 514350"/>
                <a:gd name="connsiteX15" fmla="*/ 4648200 w 5924550"/>
                <a:gd name="connsiteY15" fmla="*/ 209550 h 514350"/>
                <a:gd name="connsiteX16" fmla="*/ 4533900 w 5924550"/>
                <a:gd name="connsiteY16" fmla="*/ 247650 h 514350"/>
                <a:gd name="connsiteX17" fmla="*/ 4505325 w 5924550"/>
                <a:gd name="connsiteY17" fmla="*/ 257175 h 514350"/>
                <a:gd name="connsiteX18" fmla="*/ 4429125 w 5924550"/>
                <a:gd name="connsiteY18" fmla="*/ 285750 h 514350"/>
                <a:gd name="connsiteX19" fmla="*/ 4391025 w 5924550"/>
                <a:gd name="connsiteY19" fmla="*/ 295275 h 514350"/>
                <a:gd name="connsiteX20" fmla="*/ 4305300 w 5924550"/>
                <a:gd name="connsiteY20" fmla="*/ 323850 h 514350"/>
                <a:gd name="connsiteX21" fmla="*/ 4171950 w 5924550"/>
                <a:gd name="connsiteY21" fmla="*/ 342900 h 514350"/>
                <a:gd name="connsiteX22" fmla="*/ 4076700 w 5924550"/>
                <a:gd name="connsiteY22" fmla="*/ 361950 h 514350"/>
                <a:gd name="connsiteX23" fmla="*/ 3924300 w 5924550"/>
                <a:gd name="connsiteY23" fmla="*/ 381000 h 514350"/>
                <a:gd name="connsiteX24" fmla="*/ 3762375 w 5924550"/>
                <a:gd name="connsiteY24" fmla="*/ 390525 h 514350"/>
                <a:gd name="connsiteX25" fmla="*/ 3619500 w 5924550"/>
                <a:gd name="connsiteY25" fmla="*/ 400050 h 514350"/>
                <a:gd name="connsiteX26" fmla="*/ 3486150 w 5924550"/>
                <a:gd name="connsiteY26" fmla="*/ 419100 h 514350"/>
                <a:gd name="connsiteX27" fmla="*/ 3390900 w 5924550"/>
                <a:gd name="connsiteY27" fmla="*/ 438150 h 514350"/>
                <a:gd name="connsiteX28" fmla="*/ 3324225 w 5924550"/>
                <a:gd name="connsiteY28" fmla="*/ 447675 h 514350"/>
                <a:gd name="connsiteX29" fmla="*/ 3133725 w 5924550"/>
                <a:gd name="connsiteY29" fmla="*/ 466725 h 514350"/>
                <a:gd name="connsiteX30" fmla="*/ 3038475 w 5924550"/>
                <a:gd name="connsiteY30" fmla="*/ 485775 h 514350"/>
                <a:gd name="connsiteX31" fmla="*/ 2962275 w 5924550"/>
                <a:gd name="connsiteY31" fmla="*/ 504825 h 514350"/>
                <a:gd name="connsiteX32" fmla="*/ 2828925 w 5924550"/>
                <a:gd name="connsiteY32" fmla="*/ 514350 h 514350"/>
                <a:gd name="connsiteX33" fmla="*/ 1562100 w 5924550"/>
                <a:gd name="connsiteY33" fmla="*/ 495300 h 514350"/>
                <a:gd name="connsiteX34" fmla="*/ 1371600 w 5924550"/>
                <a:gd name="connsiteY34" fmla="*/ 466725 h 514350"/>
                <a:gd name="connsiteX35" fmla="*/ 1323975 w 5924550"/>
                <a:gd name="connsiteY35" fmla="*/ 457200 h 514350"/>
                <a:gd name="connsiteX36" fmla="*/ 1295400 w 5924550"/>
                <a:gd name="connsiteY36" fmla="*/ 447675 h 514350"/>
                <a:gd name="connsiteX37" fmla="*/ 1257300 w 5924550"/>
                <a:gd name="connsiteY37" fmla="*/ 438150 h 514350"/>
                <a:gd name="connsiteX38" fmla="*/ 1228725 w 5924550"/>
                <a:gd name="connsiteY38" fmla="*/ 428625 h 514350"/>
                <a:gd name="connsiteX39" fmla="*/ 1152525 w 5924550"/>
                <a:gd name="connsiteY39" fmla="*/ 409575 h 514350"/>
                <a:gd name="connsiteX40" fmla="*/ 1114425 w 5924550"/>
                <a:gd name="connsiteY40" fmla="*/ 400050 h 514350"/>
                <a:gd name="connsiteX41" fmla="*/ 1066800 w 5924550"/>
                <a:gd name="connsiteY41" fmla="*/ 390525 h 514350"/>
                <a:gd name="connsiteX42" fmla="*/ 1038225 w 5924550"/>
                <a:gd name="connsiteY42" fmla="*/ 381000 h 514350"/>
                <a:gd name="connsiteX43" fmla="*/ 857250 w 5924550"/>
                <a:gd name="connsiteY43" fmla="*/ 371475 h 514350"/>
                <a:gd name="connsiteX44" fmla="*/ 752475 w 5924550"/>
                <a:gd name="connsiteY44" fmla="*/ 352425 h 514350"/>
                <a:gd name="connsiteX45" fmla="*/ 704850 w 5924550"/>
                <a:gd name="connsiteY45" fmla="*/ 323850 h 514350"/>
                <a:gd name="connsiteX46" fmla="*/ 676275 w 5924550"/>
                <a:gd name="connsiteY46" fmla="*/ 314325 h 514350"/>
                <a:gd name="connsiteX47" fmla="*/ 647700 w 5924550"/>
                <a:gd name="connsiteY47" fmla="*/ 295275 h 514350"/>
                <a:gd name="connsiteX48" fmla="*/ 600075 w 5924550"/>
                <a:gd name="connsiteY48" fmla="*/ 285750 h 514350"/>
                <a:gd name="connsiteX49" fmla="*/ 504825 w 5924550"/>
                <a:gd name="connsiteY49" fmla="*/ 228600 h 514350"/>
                <a:gd name="connsiteX50" fmla="*/ 447675 w 5924550"/>
                <a:gd name="connsiteY50" fmla="*/ 209550 h 514350"/>
                <a:gd name="connsiteX51" fmla="*/ 381000 w 5924550"/>
                <a:gd name="connsiteY51" fmla="*/ 180975 h 514350"/>
                <a:gd name="connsiteX52" fmla="*/ 342900 w 5924550"/>
                <a:gd name="connsiteY52" fmla="*/ 161925 h 514350"/>
                <a:gd name="connsiteX53" fmla="*/ 285750 w 5924550"/>
                <a:gd name="connsiteY53" fmla="*/ 142875 h 514350"/>
                <a:gd name="connsiteX54" fmla="*/ 257175 w 5924550"/>
                <a:gd name="connsiteY54" fmla="*/ 133350 h 514350"/>
                <a:gd name="connsiteX55" fmla="*/ 219075 w 5924550"/>
                <a:gd name="connsiteY55" fmla="*/ 123825 h 514350"/>
                <a:gd name="connsiteX56" fmla="*/ 133350 w 5924550"/>
                <a:gd name="connsiteY56" fmla="*/ 95250 h 514350"/>
                <a:gd name="connsiteX57" fmla="*/ 104775 w 5924550"/>
                <a:gd name="connsiteY57" fmla="*/ 85725 h 514350"/>
                <a:gd name="connsiteX58" fmla="*/ 76200 w 5924550"/>
                <a:gd name="connsiteY58" fmla="*/ 66675 h 514350"/>
                <a:gd name="connsiteX59" fmla="*/ 19050 w 5924550"/>
                <a:gd name="connsiteY59" fmla="*/ 47625 h 514350"/>
                <a:gd name="connsiteX60" fmla="*/ 0 w 5924550"/>
                <a:gd name="connsiteY60" fmla="*/ 19050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5924550" h="514350">
                  <a:moveTo>
                    <a:pt x="5924550" y="0"/>
                  </a:moveTo>
                  <a:lnTo>
                    <a:pt x="5638800" y="9525"/>
                  </a:lnTo>
                  <a:cubicBezTo>
                    <a:pt x="5606931" y="11118"/>
                    <a:pt x="5575357" y="16505"/>
                    <a:pt x="5543550" y="19050"/>
                  </a:cubicBezTo>
                  <a:cubicBezTo>
                    <a:pt x="5495971" y="22856"/>
                    <a:pt x="5448300" y="25400"/>
                    <a:pt x="5400675" y="28575"/>
                  </a:cubicBezTo>
                  <a:cubicBezTo>
                    <a:pt x="5384800" y="31750"/>
                    <a:pt x="5368825" y="34460"/>
                    <a:pt x="5353050" y="38100"/>
                  </a:cubicBezTo>
                  <a:cubicBezTo>
                    <a:pt x="5327539" y="43987"/>
                    <a:pt x="5302769" y="53447"/>
                    <a:pt x="5276850" y="57150"/>
                  </a:cubicBezTo>
                  <a:cubicBezTo>
                    <a:pt x="5254625" y="60325"/>
                    <a:pt x="5232264" y="62659"/>
                    <a:pt x="5210175" y="66675"/>
                  </a:cubicBezTo>
                  <a:cubicBezTo>
                    <a:pt x="5197295" y="69017"/>
                    <a:pt x="5185014" y="74209"/>
                    <a:pt x="5172075" y="76200"/>
                  </a:cubicBezTo>
                  <a:cubicBezTo>
                    <a:pt x="5143658" y="80572"/>
                    <a:pt x="5114925" y="82550"/>
                    <a:pt x="5086350" y="85725"/>
                  </a:cubicBezTo>
                  <a:cubicBezTo>
                    <a:pt x="4985317" y="110983"/>
                    <a:pt x="5036130" y="101528"/>
                    <a:pt x="4933950" y="114300"/>
                  </a:cubicBezTo>
                  <a:cubicBezTo>
                    <a:pt x="4924425" y="117475"/>
                    <a:pt x="4915061" y="121183"/>
                    <a:pt x="4905375" y="123825"/>
                  </a:cubicBezTo>
                  <a:cubicBezTo>
                    <a:pt x="4892020" y="127467"/>
                    <a:pt x="4826178" y="141438"/>
                    <a:pt x="4800600" y="152400"/>
                  </a:cubicBezTo>
                  <a:cubicBezTo>
                    <a:pt x="4787549" y="157993"/>
                    <a:pt x="4775795" y="166464"/>
                    <a:pt x="4762500" y="171450"/>
                  </a:cubicBezTo>
                  <a:cubicBezTo>
                    <a:pt x="4750243" y="176047"/>
                    <a:pt x="4736657" y="176378"/>
                    <a:pt x="4724400" y="180975"/>
                  </a:cubicBezTo>
                  <a:cubicBezTo>
                    <a:pt x="4711105" y="185961"/>
                    <a:pt x="4699595" y="195039"/>
                    <a:pt x="4686300" y="200025"/>
                  </a:cubicBezTo>
                  <a:cubicBezTo>
                    <a:pt x="4674043" y="204622"/>
                    <a:pt x="4660712" y="205700"/>
                    <a:pt x="4648200" y="209550"/>
                  </a:cubicBezTo>
                  <a:lnTo>
                    <a:pt x="4533900" y="247650"/>
                  </a:lnTo>
                  <a:cubicBezTo>
                    <a:pt x="4524375" y="250825"/>
                    <a:pt x="4514647" y="253446"/>
                    <a:pt x="4505325" y="257175"/>
                  </a:cubicBezTo>
                  <a:cubicBezTo>
                    <a:pt x="4480163" y="267240"/>
                    <a:pt x="4455256" y="278284"/>
                    <a:pt x="4429125" y="285750"/>
                  </a:cubicBezTo>
                  <a:cubicBezTo>
                    <a:pt x="4416538" y="289346"/>
                    <a:pt x="4403444" y="291135"/>
                    <a:pt x="4391025" y="295275"/>
                  </a:cubicBezTo>
                  <a:cubicBezTo>
                    <a:pt x="4343047" y="311268"/>
                    <a:pt x="4350952" y="316241"/>
                    <a:pt x="4305300" y="323850"/>
                  </a:cubicBezTo>
                  <a:cubicBezTo>
                    <a:pt x="4261010" y="331232"/>
                    <a:pt x="4171950" y="342900"/>
                    <a:pt x="4171950" y="342900"/>
                  </a:cubicBezTo>
                  <a:cubicBezTo>
                    <a:pt x="4117182" y="361156"/>
                    <a:pt x="4164259" y="347357"/>
                    <a:pt x="4076700" y="361950"/>
                  </a:cubicBezTo>
                  <a:cubicBezTo>
                    <a:pt x="3977398" y="378500"/>
                    <a:pt x="4082648" y="369689"/>
                    <a:pt x="3924300" y="381000"/>
                  </a:cubicBezTo>
                  <a:cubicBezTo>
                    <a:pt x="3870369" y="384852"/>
                    <a:pt x="3816338" y="387152"/>
                    <a:pt x="3762375" y="390525"/>
                  </a:cubicBezTo>
                  <a:lnTo>
                    <a:pt x="3619500" y="400050"/>
                  </a:lnTo>
                  <a:cubicBezTo>
                    <a:pt x="3483139" y="422777"/>
                    <a:pt x="3653036" y="395259"/>
                    <a:pt x="3486150" y="419100"/>
                  </a:cubicBezTo>
                  <a:cubicBezTo>
                    <a:pt x="3312167" y="443955"/>
                    <a:pt x="3518177" y="415009"/>
                    <a:pt x="3390900" y="438150"/>
                  </a:cubicBezTo>
                  <a:cubicBezTo>
                    <a:pt x="3368811" y="442166"/>
                    <a:pt x="3346479" y="444708"/>
                    <a:pt x="3324225" y="447675"/>
                  </a:cubicBezTo>
                  <a:cubicBezTo>
                    <a:pt x="3229111" y="460357"/>
                    <a:pt x="3245122" y="457442"/>
                    <a:pt x="3133725" y="466725"/>
                  </a:cubicBezTo>
                  <a:cubicBezTo>
                    <a:pt x="3069167" y="488244"/>
                    <a:pt x="3147924" y="463885"/>
                    <a:pt x="3038475" y="485775"/>
                  </a:cubicBezTo>
                  <a:cubicBezTo>
                    <a:pt x="2968350" y="499800"/>
                    <a:pt x="3061977" y="494330"/>
                    <a:pt x="2962275" y="504825"/>
                  </a:cubicBezTo>
                  <a:cubicBezTo>
                    <a:pt x="2917957" y="509490"/>
                    <a:pt x="2873375" y="511175"/>
                    <a:pt x="2828925" y="514350"/>
                  </a:cubicBezTo>
                  <a:lnTo>
                    <a:pt x="1562100" y="495300"/>
                  </a:lnTo>
                  <a:cubicBezTo>
                    <a:pt x="1511621" y="490711"/>
                    <a:pt x="1414504" y="475306"/>
                    <a:pt x="1371600" y="466725"/>
                  </a:cubicBezTo>
                  <a:cubicBezTo>
                    <a:pt x="1355725" y="463550"/>
                    <a:pt x="1339681" y="461127"/>
                    <a:pt x="1323975" y="457200"/>
                  </a:cubicBezTo>
                  <a:cubicBezTo>
                    <a:pt x="1314235" y="454765"/>
                    <a:pt x="1305054" y="450433"/>
                    <a:pt x="1295400" y="447675"/>
                  </a:cubicBezTo>
                  <a:cubicBezTo>
                    <a:pt x="1282813" y="444079"/>
                    <a:pt x="1269887" y="441746"/>
                    <a:pt x="1257300" y="438150"/>
                  </a:cubicBezTo>
                  <a:cubicBezTo>
                    <a:pt x="1247646" y="435392"/>
                    <a:pt x="1238411" y="431267"/>
                    <a:pt x="1228725" y="428625"/>
                  </a:cubicBezTo>
                  <a:cubicBezTo>
                    <a:pt x="1203466" y="421736"/>
                    <a:pt x="1177925" y="415925"/>
                    <a:pt x="1152525" y="409575"/>
                  </a:cubicBezTo>
                  <a:cubicBezTo>
                    <a:pt x="1139825" y="406400"/>
                    <a:pt x="1127262" y="402617"/>
                    <a:pt x="1114425" y="400050"/>
                  </a:cubicBezTo>
                  <a:cubicBezTo>
                    <a:pt x="1098550" y="396875"/>
                    <a:pt x="1082506" y="394452"/>
                    <a:pt x="1066800" y="390525"/>
                  </a:cubicBezTo>
                  <a:cubicBezTo>
                    <a:pt x="1057060" y="388090"/>
                    <a:pt x="1048224" y="381909"/>
                    <a:pt x="1038225" y="381000"/>
                  </a:cubicBezTo>
                  <a:cubicBezTo>
                    <a:pt x="978065" y="375531"/>
                    <a:pt x="917575" y="374650"/>
                    <a:pt x="857250" y="371475"/>
                  </a:cubicBezTo>
                  <a:cubicBezTo>
                    <a:pt x="830983" y="368192"/>
                    <a:pt x="781841" y="367108"/>
                    <a:pt x="752475" y="352425"/>
                  </a:cubicBezTo>
                  <a:cubicBezTo>
                    <a:pt x="735916" y="344146"/>
                    <a:pt x="721409" y="332129"/>
                    <a:pt x="704850" y="323850"/>
                  </a:cubicBezTo>
                  <a:cubicBezTo>
                    <a:pt x="695870" y="319360"/>
                    <a:pt x="685255" y="318815"/>
                    <a:pt x="676275" y="314325"/>
                  </a:cubicBezTo>
                  <a:cubicBezTo>
                    <a:pt x="666036" y="309205"/>
                    <a:pt x="658419" y="299295"/>
                    <a:pt x="647700" y="295275"/>
                  </a:cubicBezTo>
                  <a:cubicBezTo>
                    <a:pt x="632541" y="289591"/>
                    <a:pt x="615950" y="288925"/>
                    <a:pt x="600075" y="285750"/>
                  </a:cubicBezTo>
                  <a:cubicBezTo>
                    <a:pt x="566531" y="263387"/>
                    <a:pt x="541436" y="243245"/>
                    <a:pt x="504825" y="228600"/>
                  </a:cubicBezTo>
                  <a:cubicBezTo>
                    <a:pt x="486181" y="221142"/>
                    <a:pt x="465636" y="218530"/>
                    <a:pt x="447675" y="209550"/>
                  </a:cubicBezTo>
                  <a:cubicBezTo>
                    <a:pt x="321313" y="146369"/>
                    <a:pt x="479106" y="223020"/>
                    <a:pt x="381000" y="180975"/>
                  </a:cubicBezTo>
                  <a:cubicBezTo>
                    <a:pt x="367949" y="175382"/>
                    <a:pt x="356083" y="167198"/>
                    <a:pt x="342900" y="161925"/>
                  </a:cubicBezTo>
                  <a:cubicBezTo>
                    <a:pt x="324256" y="154467"/>
                    <a:pt x="304800" y="149225"/>
                    <a:pt x="285750" y="142875"/>
                  </a:cubicBezTo>
                  <a:cubicBezTo>
                    <a:pt x="276225" y="139700"/>
                    <a:pt x="266915" y="135785"/>
                    <a:pt x="257175" y="133350"/>
                  </a:cubicBezTo>
                  <a:cubicBezTo>
                    <a:pt x="244475" y="130175"/>
                    <a:pt x="231614" y="127587"/>
                    <a:pt x="219075" y="123825"/>
                  </a:cubicBezTo>
                  <a:lnTo>
                    <a:pt x="133350" y="95250"/>
                  </a:lnTo>
                  <a:cubicBezTo>
                    <a:pt x="123825" y="92075"/>
                    <a:pt x="113129" y="91294"/>
                    <a:pt x="104775" y="85725"/>
                  </a:cubicBezTo>
                  <a:cubicBezTo>
                    <a:pt x="95250" y="79375"/>
                    <a:pt x="86661" y="71324"/>
                    <a:pt x="76200" y="66675"/>
                  </a:cubicBezTo>
                  <a:cubicBezTo>
                    <a:pt x="57850" y="58520"/>
                    <a:pt x="19050" y="47625"/>
                    <a:pt x="19050" y="47625"/>
                  </a:cubicBezTo>
                  <a:lnTo>
                    <a:pt x="0" y="19050"/>
                  </a:lnTo>
                </a:path>
              </a:pathLst>
            </a:custGeom>
            <a:noFill/>
            <a:ln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82E3EA2-B6CF-4605-9C91-5928BFC8AEE5}"/>
                </a:ext>
              </a:extLst>
            </p:cNvPr>
            <p:cNvSpPr txBox="1"/>
            <p:nvPr/>
          </p:nvSpPr>
          <p:spPr>
            <a:xfrm>
              <a:off x="5243622" y="547253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8817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BB1B3-A225-4EF6-B3D8-4E83FCF34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33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Finite Automata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13CDA-80DF-4FD9-B544-F457A0E98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076" y="3294824"/>
            <a:ext cx="4204073" cy="2836100"/>
          </a:xfrm>
        </p:spPr>
        <p:txBody>
          <a:bodyPr>
            <a:normAutofit/>
          </a:bodyPr>
          <a:lstStyle/>
          <a:p>
            <a:r>
              <a:rPr lang="en-US" sz="2000" dirty="0"/>
              <a:t>T= a b a b a b a c a b a      (length n)          </a:t>
            </a:r>
          </a:p>
          <a:p>
            <a:r>
              <a:rPr lang="en-US" sz="2000" dirty="0"/>
              <a:t>P= a b a b a c a 	                 (length m)</a:t>
            </a:r>
          </a:p>
          <a:p>
            <a:endParaRPr lang="en-US" sz="2400" dirty="0"/>
          </a:p>
        </p:txBody>
      </p:sp>
      <p:graphicFrame>
        <p:nvGraphicFramePr>
          <p:cNvPr id="37" name="Table 37">
            <a:extLst>
              <a:ext uri="{FF2B5EF4-FFF2-40B4-BE49-F238E27FC236}">
                <a16:creationId xmlns:a16="http://schemas.microsoft.com/office/drawing/2014/main" id="{46AAC513-4BC9-4EB5-BD54-2DDE766B0E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06643"/>
              </p:ext>
            </p:extLst>
          </p:nvPr>
        </p:nvGraphicFramePr>
        <p:xfrm>
          <a:off x="8724900" y="3366794"/>
          <a:ext cx="3250781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7043">
                  <a:extLst>
                    <a:ext uri="{9D8B030D-6E8A-4147-A177-3AD203B41FA5}">
                      <a16:colId xmlns:a16="http://schemas.microsoft.com/office/drawing/2014/main" val="3048667203"/>
                    </a:ext>
                  </a:extLst>
                </a:gridCol>
                <a:gridCol w="791246">
                  <a:extLst>
                    <a:ext uri="{9D8B030D-6E8A-4147-A177-3AD203B41FA5}">
                      <a16:colId xmlns:a16="http://schemas.microsoft.com/office/drawing/2014/main" val="444308914"/>
                    </a:ext>
                  </a:extLst>
                </a:gridCol>
                <a:gridCol w="791246">
                  <a:extLst>
                    <a:ext uri="{9D8B030D-6E8A-4147-A177-3AD203B41FA5}">
                      <a16:colId xmlns:a16="http://schemas.microsoft.com/office/drawing/2014/main" val="833616393"/>
                    </a:ext>
                  </a:extLst>
                </a:gridCol>
                <a:gridCol w="791246">
                  <a:extLst>
                    <a:ext uri="{9D8B030D-6E8A-4147-A177-3AD203B41FA5}">
                      <a16:colId xmlns:a16="http://schemas.microsoft.com/office/drawing/2014/main" val="266337618"/>
                    </a:ext>
                  </a:extLst>
                </a:gridCol>
              </a:tblGrid>
              <a:tr h="34668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985760"/>
                  </a:ext>
                </a:extLst>
              </a:tr>
              <a:tr h="34668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 or q</a:t>
                      </a:r>
                      <a:r>
                        <a:rPr lang="en-US" baseline="-25000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098158"/>
                  </a:ext>
                </a:extLst>
              </a:tr>
              <a:tr h="3466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 or q</a:t>
                      </a:r>
                      <a:r>
                        <a:rPr kumimoji="0" lang="en-US" sz="1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259750"/>
                  </a:ext>
                </a:extLst>
              </a:tr>
              <a:tr h="3466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 or q</a:t>
                      </a:r>
                      <a:r>
                        <a:rPr kumimoji="0" lang="en-US" sz="1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557129"/>
                  </a:ext>
                </a:extLst>
              </a:tr>
              <a:tr h="3466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 or q</a:t>
                      </a:r>
                      <a:r>
                        <a:rPr kumimoji="0" lang="en-US" sz="1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931238"/>
                  </a:ext>
                </a:extLst>
              </a:tr>
              <a:tr h="3466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 or q</a:t>
                      </a:r>
                      <a:r>
                        <a:rPr kumimoji="0" lang="en-US" sz="1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859033"/>
                  </a:ext>
                </a:extLst>
              </a:tr>
              <a:tr h="3466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 or q</a:t>
                      </a:r>
                      <a:r>
                        <a:rPr kumimoji="0" lang="en-US" sz="1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066862"/>
                  </a:ext>
                </a:extLst>
              </a:tr>
              <a:tr h="3466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 or q</a:t>
                      </a:r>
                      <a:r>
                        <a:rPr kumimoji="0" lang="en-US" sz="1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257897"/>
                  </a:ext>
                </a:extLst>
              </a:tr>
              <a:tr h="3466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 or q</a:t>
                      </a:r>
                      <a:r>
                        <a:rPr kumimoji="0" lang="en-US" sz="1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262637"/>
                  </a:ext>
                </a:extLst>
              </a:tr>
            </a:tbl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017E86E4-9B11-411F-9222-D19A61AF8E76}"/>
              </a:ext>
            </a:extLst>
          </p:cNvPr>
          <p:cNvSpPr txBox="1"/>
          <p:nvPr/>
        </p:nvSpPr>
        <p:spPr>
          <a:xfrm>
            <a:off x="9817707" y="2994262"/>
            <a:ext cx="1654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Transition Table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48893F2-6A93-475F-BDD3-EAF5D87E6B74}"/>
              </a:ext>
            </a:extLst>
          </p:cNvPr>
          <p:cNvGrpSpPr/>
          <p:nvPr/>
        </p:nvGrpSpPr>
        <p:grpSpPr>
          <a:xfrm>
            <a:off x="-30306" y="1031204"/>
            <a:ext cx="12252611" cy="2181922"/>
            <a:chOff x="-29415" y="4258782"/>
            <a:chExt cx="12252611" cy="2181922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CEB61C2-A611-4DCD-BF6F-5421EE77C298}"/>
                </a:ext>
              </a:extLst>
            </p:cNvPr>
            <p:cNvSpPr txBox="1"/>
            <p:nvPr/>
          </p:nvSpPr>
          <p:spPr>
            <a:xfrm>
              <a:off x="3177050" y="4285241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FD0E751C-85FB-40EA-B1CF-1C21F00B2677}"/>
                </a:ext>
              </a:extLst>
            </p:cNvPr>
            <p:cNvSpPr/>
            <p:nvPr/>
          </p:nvSpPr>
          <p:spPr>
            <a:xfrm>
              <a:off x="1509204" y="5140174"/>
              <a:ext cx="363984" cy="34622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B5745601-7E14-475F-AAA3-8943F4A13189}"/>
                </a:ext>
              </a:extLst>
            </p:cNvPr>
            <p:cNvSpPr/>
            <p:nvPr/>
          </p:nvSpPr>
          <p:spPr>
            <a:xfrm>
              <a:off x="3064277" y="5141652"/>
              <a:ext cx="363984" cy="34622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CF5D0122-500A-4414-927E-BCF0AC193807}"/>
                </a:ext>
              </a:extLst>
            </p:cNvPr>
            <p:cNvSpPr/>
            <p:nvPr/>
          </p:nvSpPr>
          <p:spPr>
            <a:xfrm>
              <a:off x="4424040" y="5143128"/>
              <a:ext cx="363984" cy="34622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EB067B39-B1D1-492D-A253-6640E817447B}"/>
                </a:ext>
              </a:extLst>
            </p:cNvPr>
            <p:cNvSpPr/>
            <p:nvPr/>
          </p:nvSpPr>
          <p:spPr>
            <a:xfrm>
              <a:off x="5730538" y="5144607"/>
              <a:ext cx="363984" cy="34622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FD080BED-D29D-4542-BB12-356F681E689F}"/>
                </a:ext>
              </a:extLst>
            </p:cNvPr>
            <p:cNvSpPr/>
            <p:nvPr/>
          </p:nvSpPr>
          <p:spPr>
            <a:xfrm>
              <a:off x="6957137" y="5137210"/>
              <a:ext cx="363984" cy="34622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4F2561FF-B06D-49CB-AB94-6C9C3C071F9F}"/>
                </a:ext>
              </a:extLst>
            </p:cNvPr>
            <p:cNvSpPr/>
            <p:nvPr/>
          </p:nvSpPr>
          <p:spPr>
            <a:xfrm>
              <a:off x="8103836" y="5138688"/>
              <a:ext cx="363984" cy="34622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A0DBEFA9-6930-4B4B-A740-FF1E7D6CCCAC}"/>
                </a:ext>
              </a:extLst>
            </p:cNvPr>
            <p:cNvSpPr/>
            <p:nvPr/>
          </p:nvSpPr>
          <p:spPr>
            <a:xfrm>
              <a:off x="9286048" y="5140168"/>
              <a:ext cx="363984" cy="34622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8845B43A-FF3A-402C-B957-6271FDCB99CB}"/>
                </a:ext>
              </a:extLst>
            </p:cNvPr>
            <p:cNvCxnSpPr>
              <a:cxnSpLocks/>
              <a:endCxn id="43" idx="2"/>
            </p:cNvCxnSpPr>
            <p:nvPr/>
          </p:nvCxnSpPr>
          <p:spPr>
            <a:xfrm>
              <a:off x="1099350" y="5313289"/>
              <a:ext cx="40985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FCD7AA0-900E-45C0-A0BE-00FEC9391889}"/>
                </a:ext>
              </a:extLst>
            </p:cNvPr>
            <p:cNvSpPr txBox="1"/>
            <p:nvPr/>
          </p:nvSpPr>
          <p:spPr>
            <a:xfrm>
              <a:off x="-29415" y="5114107"/>
              <a:ext cx="1223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Initial state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2B51A42-5381-44DA-9753-E4244E0B3C1F}"/>
                </a:ext>
              </a:extLst>
            </p:cNvPr>
            <p:cNvSpPr txBox="1"/>
            <p:nvPr/>
          </p:nvSpPr>
          <p:spPr>
            <a:xfrm>
              <a:off x="11170087" y="5144607"/>
              <a:ext cx="10531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End state</a:t>
              </a: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1D5F344C-C828-43AA-B654-1C03BDC40889}"/>
                </a:ext>
              </a:extLst>
            </p:cNvPr>
            <p:cNvSpPr/>
            <p:nvPr/>
          </p:nvSpPr>
          <p:spPr>
            <a:xfrm>
              <a:off x="10645812" y="5140352"/>
              <a:ext cx="363984" cy="3462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</a:t>
              </a: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A6B9D2E9-9656-442D-8118-69642A4CBBC5}"/>
                </a:ext>
              </a:extLst>
            </p:cNvPr>
            <p:cNvCxnSpPr>
              <a:stCxn id="43" idx="6"/>
              <a:endCxn id="44" idx="2"/>
            </p:cNvCxnSpPr>
            <p:nvPr/>
          </p:nvCxnSpPr>
          <p:spPr>
            <a:xfrm>
              <a:off x="1873188" y="5313289"/>
              <a:ext cx="1191089" cy="14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F1D55F7A-A72A-4E6D-B8FE-B2391B8CFEFA}"/>
                </a:ext>
              </a:extLst>
            </p:cNvPr>
            <p:cNvCxnSpPr>
              <a:stCxn id="44" idx="6"/>
              <a:endCxn id="45" idx="2"/>
            </p:cNvCxnSpPr>
            <p:nvPr/>
          </p:nvCxnSpPr>
          <p:spPr>
            <a:xfrm>
              <a:off x="3428261" y="5314767"/>
              <a:ext cx="995779" cy="14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19ADA440-0463-4E65-8C10-F6092196447A}"/>
                </a:ext>
              </a:extLst>
            </p:cNvPr>
            <p:cNvCxnSpPr>
              <a:stCxn id="45" idx="6"/>
              <a:endCxn id="46" idx="2"/>
            </p:cNvCxnSpPr>
            <p:nvPr/>
          </p:nvCxnSpPr>
          <p:spPr>
            <a:xfrm>
              <a:off x="4788024" y="5316243"/>
              <a:ext cx="942514" cy="14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E8F4B75C-4044-4ADB-8B89-088ED2554D15}"/>
                </a:ext>
              </a:extLst>
            </p:cNvPr>
            <p:cNvCxnSpPr>
              <a:stCxn id="46" idx="6"/>
              <a:endCxn id="47" idx="2"/>
            </p:cNvCxnSpPr>
            <p:nvPr/>
          </p:nvCxnSpPr>
          <p:spPr>
            <a:xfrm flipV="1">
              <a:off x="6094522" y="5310325"/>
              <a:ext cx="862615" cy="739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835E42EC-760C-46E6-B4EB-C6F26374A4B7}"/>
                </a:ext>
              </a:extLst>
            </p:cNvPr>
            <p:cNvCxnSpPr>
              <a:stCxn id="47" idx="6"/>
              <a:endCxn id="48" idx="2"/>
            </p:cNvCxnSpPr>
            <p:nvPr/>
          </p:nvCxnSpPr>
          <p:spPr>
            <a:xfrm>
              <a:off x="7321121" y="5310325"/>
              <a:ext cx="782715" cy="14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11B36E3C-49FB-4D4C-8AE9-BFF52F02B654}"/>
                </a:ext>
              </a:extLst>
            </p:cNvPr>
            <p:cNvCxnSpPr>
              <a:stCxn id="48" idx="6"/>
              <a:endCxn id="49" idx="2"/>
            </p:cNvCxnSpPr>
            <p:nvPr/>
          </p:nvCxnSpPr>
          <p:spPr>
            <a:xfrm>
              <a:off x="8467820" y="5311803"/>
              <a:ext cx="818228" cy="14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8595F63-B22D-49A2-823A-64F7B1AC5D3E}"/>
                </a:ext>
              </a:extLst>
            </p:cNvPr>
            <p:cNvSpPr txBox="1"/>
            <p:nvPr/>
          </p:nvSpPr>
          <p:spPr>
            <a:xfrm>
              <a:off x="2312633" y="4959941"/>
              <a:ext cx="204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3E3FF3A-EFAA-45F4-9EF7-3827AF770788}"/>
                </a:ext>
              </a:extLst>
            </p:cNvPr>
            <p:cNvSpPr txBox="1"/>
            <p:nvPr/>
          </p:nvSpPr>
          <p:spPr>
            <a:xfrm>
              <a:off x="3851148" y="4959941"/>
              <a:ext cx="204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F628CF8-A712-4E7C-8568-AEFCB564CF86}"/>
                </a:ext>
              </a:extLst>
            </p:cNvPr>
            <p:cNvSpPr txBox="1"/>
            <p:nvPr/>
          </p:nvSpPr>
          <p:spPr>
            <a:xfrm>
              <a:off x="5087644" y="4959941"/>
              <a:ext cx="204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4DC2F17F-C352-4B1C-8267-AA970FB31283}"/>
                </a:ext>
              </a:extLst>
            </p:cNvPr>
            <p:cNvSpPr/>
            <p:nvPr/>
          </p:nvSpPr>
          <p:spPr>
            <a:xfrm>
              <a:off x="10596242" y="5077300"/>
              <a:ext cx="457949" cy="46166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B487041-C7CE-4021-88DA-9DE153E10A8E}"/>
                </a:ext>
              </a:extLst>
            </p:cNvPr>
            <p:cNvSpPr/>
            <p:nvPr/>
          </p:nvSpPr>
          <p:spPr>
            <a:xfrm rot="20520312">
              <a:off x="3009482" y="4635807"/>
              <a:ext cx="363985" cy="541538"/>
            </a:xfrm>
            <a:custGeom>
              <a:avLst/>
              <a:gdLst>
                <a:gd name="connsiteX0" fmla="*/ 62144 w 363985"/>
                <a:gd name="connsiteY0" fmla="*/ 506028 h 541538"/>
                <a:gd name="connsiteX1" fmla="*/ 44388 w 363985"/>
                <a:gd name="connsiteY1" fmla="*/ 461639 h 541538"/>
                <a:gd name="connsiteX2" fmla="*/ 26633 w 363985"/>
                <a:gd name="connsiteY2" fmla="*/ 408373 h 541538"/>
                <a:gd name="connsiteX3" fmla="*/ 17755 w 363985"/>
                <a:gd name="connsiteY3" fmla="*/ 381740 h 541538"/>
                <a:gd name="connsiteX4" fmla="*/ 8878 w 363985"/>
                <a:gd name="connsiteY4" fmla="*/ 355107 h 541538"/>
                <a:gd name="connsiteX5" fmla="*/ 0 w 363985"/>
                <a:gd name="connsiteY5" fmla="*/ 328474 h 541538"/>
                <a:gd name="connsiteX6" fmla="*/ 8878 w 363985"/>
                <a:gd name="connsiteY6" fmla="*/ 168676 h 541538"/>
                <a:gd name="connsiteX7" fmla="*/ 17755 w 363985"/>
                <a:gd name="connsiteY7" fmla="*/ 142043 h 541538"/>
                <a:gd name="connsiteX8" fmla="*/ 35511 w 363985"/>
                <a:gd name="connsiteY8" fmla="*/ 124288 h 541538"/>
                <a:gd name="connsiteX9" fmla="*/ 44388 w 363985"/>
                <a:gd name="connsiteY9" fmla="*/ 97655 h 541538"/>
                <a:gd name="connsiteX10" fmla="*/ 71022 w 363985"/>
                <a:gd name="connsiteY10" fmla="*/ 79899 h 541538"/>
                <a:gd name="connsiteX11" fmla="*/ 133165 w 363985"/>
                <a:gd name="connsiteY11" fmla="*/ 44389 h 541538"/>
                <a:gd name="connsiteX12" fmla="*/ 168676 w 363985"/>
                <a:gd name="connsiteY12" fmla="*/ 17756 h 541538"/>
                <a:gd name="connsiteX13" fmla="*/ 195309 w 363985"/>
                <a:gd name="connsiteY13" fmla="*/ 0 h 541538"/>
                <a:gd name="connsiteX14" fmla="*/ 310719 w 363985"/>
                <a:gd name="connsiteY14" fmla="*/ 17756 h 541538"/>
                <a:gd name="connsiteX15" fmla="*/ 346229 w 363985"/>
                <a:gd name="connsiteY15" fmla="*/ 71022 h 541538"/>
                <a:gd name="connsiteX16" fmla="*/ 363985 w 363985"/>
                <a:gd name="connsiteY16" fmla="*/ 150921 h 541538"/>
                <a:gd name="connsiteX17" fmla="*/ 355107 w 363985"/>
                <a:gd name="connsiteY17" fmla="*/ 363985 h 541538"/>
                <a:gd name="connsiteX18" fmla="*/ 319596 w 363985"/>
                <a:gd name="connsiteY18" fmla="*/ 417251 h 541538"/>
                <a:gd name="connsiteX19" fmla="*/ 284086 w 363985"/>
                <a:gd name="connsiteY19" fmla="*/ 470517 h 541538"/>
                <a:gd name="connsiteX20" fmla="*/ 266330 w 363985"/>
                <a:gd name="connsiteY20" fmla="*/ 497150 h 541538"/>
                <a:gd name="connsiteX21" fmla="*/ 248575 w 363985"/>
                <a:gd name="connsiteY21" fmla="*/ 523783 h 541538"/>
                <a:gd name="connsiteX22" fmla="*/ 230820 w 363985"/>
                <a:gd name="connsiteY22" fmla="*/ 541538 h 541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63985" h="541538">
                  <a:moveTo>
                    <a:pt x="62144" y="506028"/>
                  </a:moveTo>
                  <a:cubicBezTo>
                    <a:pt x="56225" y="491232"/>
                    <a:pt x="49834" y="476616"/>
                    <a:pt x="44388" y="461639"/>
                  </a:cubicBezTo>
                  <a:cubicBezTo>
                    <a:pt x="37992" y="444050"/>
                    <a:pt x="32551" y="426128"/>
                    <a:pt x="26633" y="408373"/>
                  </a:cubicBezTo>
                  <a:lnTo>
                    <a:pt x="17755" y="381740"/>
                  </a:lnTo>
                  <a:lnTo>
                    <a:pt x="8878" y="355107"/>
                  </a:lnTo>
                  <a:lnTo>
                    <a:pt x="0" y="328474"/>
                  </a:lnTo>
                  <a:cubicBezTo>
                    <a:pt x="2959" y="275208"/>
                    <a:pt x="3820" y="221784"/>
                    <a:pt x="8878" y="168676"/>
                  </a:cubicBezTo>
                  <a:cubicBezTo>
                    <a:pt x="9765" y="159360"/>
                    <a:pt x="12940" y="150067"/>
                    <a:pt x="17755" y="142043"/>
                  </a:cubicBezTo>
                  <a:cubicBezTo>
                    <a:pt x="22061" y="134866"/>
                    <a:pt x="29592" y="130206"/>
                    <a:pt x="35511" y="124288"/>
                  </a:cubicBezTo>
                  <a:cubicBezTo>
                    <a:pt x="38470" y="115410"/>
                    <a:pt x="38542" y="104962"/>
                    <a:pt x="44388" y="97655"/>
                  </a:cubicBezTo>
                  <a:cubicBezTo>
                    <a:pt x="51053" y="89323"/>
                    <a:pt x="62339" y="86101"/>
                    <a:pt x="71022" y="79899"/>
                  </a:cubicBezTo>
                  <a:cubicBezTo>
                    <a:pt x="118050" y="46308"/>
                    <a:pt x="89946" y="58794"/>
                    <a:pt x="133165" y="44389"/>
                  </a:cubicBezTo>
                  <a:cubicBezTo>
                    <a:pt x="145002" y="35511"/>
                    <a:pt x="156636" y="26356"/>
                    <a:pt x="168676" y="17756"/>
                  </a:cubicBezTo>
                  <a:cubicBezTo>
                    <a:pt x="177358" y="11554"/>
                    <a:pt x="184639" y="0"/>
                    <a:pt x="195309" y="0"/>
                  </a:cubicBezTo>
                  <a:cubicBezTo>
                    <a:pt x="234232" y="0"/>
                    <a:pt x="272249" y="11837"/>
                    <a:pt x="310719" y="17756"/>
                  </a:cubicBezTo>
                  <a:cubicBezTo>
                    <a:pt x="322556" y="35511"/>
                    <a:pt x="342721" y="49973"/>
                    <a:pt x="346229" y="71022"/>
                  </a:cubicBezTo>
                  <a:cubicBezTo>
                    <a:pt x="356645" y="133519"/>
                    <a:pt x="349415" y="107212"/>
                    <a:pt x="363985" y="150921"/>
                  </a:cubicBezTo>
                  <a:cubicBezTo>
                    <a:pt x="361026" y="221942"/>
                    <a:pt x="360358" y="293096"/>
                    <a:pt x="355107" y="363985"/>
                  </a:cubicBezTo>
                  <a:cubicBezTo>
                    <a:pt x="352724" y="396154"/>
                    <a:pt x="338805" y="392553"/>
                    <a:pt x="319596" y="417251"/>
                  </a:cubicBezTo>
                  <a:cubicBezTo>
                    <a:pt x="306495" y="434095"/>
                    <a:pt x="295923" y="452762"/>
                    <a:pt x="284086" y="470517"/>
                  </a:cubicBezTo>
                  <a:lnTo>
                    <a:pt x="266330" y="497150"/>
                  </a:lnTo>
                  <a:cubicBezTo>
                    <a:pt x="260412" y="506028"/>
                    <a:pt x="256120" y="516238"/>
                    <a:pt x="248575" y="523783"/>
                  </a:cubicBezTo>
                  <a:lnTo>
                    <a:pt x="230820" y="541538"/>
                  </a:lnTo>
                </a:path>
              </a:pathLst>
            </a:custGeom>
            <a:noFill/>
            <a:ln>
              <a:headEnd type="arrow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4D20DDF-7EE9-42D4-907D-7BD543975832}"/>
                </a:ext>
              </a:extLst>
            </p:cNvPr>
            <p:cNvSpPr txBox="1"/>
            <p:nvPr/>
          </p:nvSpPr>
          <p:spPr>
            <a:xfrm>
              <a:off x="6440194" y="4959941"/>
              <a:ext cx="204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167E7977-85BA-4D27-A876-DE62EDC48F8A}"/>
                </a:ext>
              </a:extLst>
            </p:cNvPr>
            <p:cNvSpPr/>
            <p:nvPr/>
          </p:nvSpPr>
          <p:spPr>
            <a:xfrm flipV="1">
              <a:off x="3428260" y="4854555"/>
              <a:ext cx="2644433" cy="364287"/>
            </a:xfrm>
            <a:custGeom>
              <a:avLst/>
              <a:gdLst>
                <a:gd name="connsiteX0" fmla="*/ 2663301 w 2663301"/>
                <a:gd name="connsiteY0" fmla="*/ 17755 h 419596"/>
                <a:gd name="connsiteX1" fmla="*/ 2645546 w 2663301"/>
                <a:gd name="connsiteY1" fmla="*/ 97654 h 419596"/>
                <a:gd name="connsiteX2" fmla="*/ 2556769 w 2663301"/>
                <a:gd name="connsiteY2" fmla="*/ 168675 h 419596"/>
                <a:gd name="connsiteX3" fmla="*/ 2539014 w 2663301"/>
                <a:gd name="connsiteY3" fmla="*/ 186431 h 419596"/>
                <a:gd name="connsiteX4" fmla="*/ 2441359 w 2663301"/>
                <a:gd name="connsiteY4" fmla="*/ 213064 h 419596"/>
                <a:gd name="connsiteX5" fmla="*/ 2379216 w 2663301"/>
                <a:gd name="connsiteY5" fmla="*/ 248574 h 419596"/>
                <a:gd name="connsiteX6" fmla="*/ 2352583 w 2663301"/>
                <a:gd name="connsiteY6" fmla="*/ 257452 h 419596"/>
                <a:gd name="connsiteX7" fmla="*/ 2325950 w 2663301"/>
                <a:gd name="connsiteY7" fmla="*/ 275207 h 419596"/>
                <a:gd name="connsiteX8" fmla="*/ 2201662 w 2663301"/>
                <a:gd name="connsiteY8" fmla="*/ 310718 h 419596"/>
                <a:gd name="connsiteX9" fmla="*/ 2175029 w 2663301"/>
                <a:gd name="connsiteY9" fmla="*/ 319596 h 419596"/>
                <a:gd name="connsiteX10" fmla="*/ 2139519 w 2663301"/>
                <a:gd name="connsiteY10" fmla="*/ 337351 h 419596"/>
                <a:gd name="connsiteX11" fmla="*/ 2086253 w 2663301"/>
                <a:gd name="connsiteY11" fmla="*/ 346229 h 419596"/>
                <a:gd name="connsiteX12" fmla="*/ 2059620 w 2663301"/>
                <a:gd name="connsiteY12" fmla="*/ 355106 h 419596"/>
                <a:gd name="connsiteX13" fmla="*/ 2015231 w 2663301"/>
                <a:gd name="connsiteY13" fmla="*/ 363984 h 419596"/>
                <a:gd name="connsiteX14" fmla="*/ 1953088 w 2663301"/>
                <a:gd name="connsiteY14" fmla="*/ 381739 h 419596"/>
                <a:gd name="connsiteX15" fmla="*/ 1828800 w 2663301"/>
                <a:gd name="connsiteY15" fmla="*/ 390617 h 419596"/>
                <a:gd name="connsiteX16" fmla="*/ 1109709 w 2663301"/>
                <a:gd name="connsiteY16" fmla="*/ 408372 h 419596"/>
                <a:gd name="connsiteX17" fmla="*/ 568171 w 2663301"/>
                <a:gd name="connsiteY17" fmla="*/ 399495 h 419596"/>
                <a:gd name="connsiteX18" fmla="*/ 461639 w 2663301"/>
                <a:gd name="connsiteY18" fmla="*/ 355106 h 419596"/>
                <a:gd name="connsiteX19" fmla="*/ 461639 w 2663301"/>
                <a:gd name="connsiteY19" fmla="*/ 355106 h 419596"/>
                <a:gd name="connsiteX20" fmla="*/ 408373 w 2663301"/>
                <a:gd name="connsiteY20" fmla="*/ 337351 h 419596"/>
                <a:gd name="connsiteX21" fmla="*/ 363985 w 2663301"/>
                <a:gd name="connsiteY21" fmla="*/ 328473 h 419596"/>
                <a:gd name="connsiteX22" fmla="*/ 310719 w 2663301"/>
                <a:gd name="connsiteY22" fmla="*/ 310718 h 419596"/>
                <a:gd name="connsiteX23" fmla="*/ 275208 w 2663301"/>
                <a:gd name="connsiteY23" fmla="*/ 301840 h 419596"/>
                <a:gd name="connsiteX24" fmla="*/ 221942 w 2663301"/>
                <a:gd name="connsiteY24" fmla="*/ 275207 h 419596"/>
                <a:gd name="connsiteX25" fmla="*/ 186431 w 2663301"/>
                <a:gd name="connsiteY25" fmla="*/ 257452 h 419596"/>
                <a:gd name="connsiteX26" fmla="*/ 159798 w 2663301"/>
                <a:gd name="connsiteY26" fmla="*/ 248574 h 419596"/>
                <a:gd name="connsiteX27" fmla="*/ 133165 w 2663301"/>
                <a:gd name="connsiteY27" fmla="*/ 230819 h 419596"/>
                <a:gd name="connsiteX28" fmla="*/ 124288 w 2663301"/>
                <a:gd name="connsiteY28" fmla="*/ 204186 h 419596"/>
                <a:gd name="connsiteX29" fmla="*/ 106532 w 2663301"/>
                <a:gd name="connsiteY29" fmla="*/ 186431 h 419596"/>
                <a:gd name="connsiteX30" fmla="*/ 71022 w 2663301"/>
                <a:gd name="connsiteY30" fmla="*/ 115409 h 419596"/>
                <a:gd name="connsiteX31" fmla="*/ 62144 w 2663301"/>
                <a:gd name="connsiteY31" fmla="*/ 88776 h 419596"/>
                <a:gd name="connsiteX32" fmla="*/ 26633 w 2663301"/>
                <a:gd name="connsiteY32" fmla="*/ 44388 h 419596"/>
                <a:gd name="connsiteX33" fmla="*/ 17756 w 2663301"/>
                <a:gd name="connsiteY33" fmla="*/ 17755 h 419596"/>
                <a:gd name="connsiteX34" fmla="*/ 0 w 2663301"/>
                <a:gd name="connsiteY34" fmla="*/ 0 h 419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63301" h="419596">
                  <a:moveTo>
                    <a:pt x="2663301" y="17755"/>
                  </a:moveTo>
                  <a:cubicBezTo>
                    <a:pt x="2662976" y="19381"/>
                    <a:pt x="2649231" y="91757"/>
                    <a:pt x="2645546" y="97654"/>
                  </a:cubicBezTo>
                  <a:cubicBezTo>
                    <a:pt x="2616258" y="144515"/>
                    <a:pt x="2596796" y="128646"/>
                    <a:pt x="2556769" y="168675"/>
                  </a:cubicBezTo>
                  <a:cubicBezTo>
                    <a:pt x="2550851" y="174594"/>
                    <a:pt x="2546707" y="183134"/>
                    <a:pt x="2539014" y="186431"/>
                  </a:cubicBezTo>
                  <a:cubicBezTo>
                    <a:pt x="2492312" y="206446"/>
                    <a:pt x="2489046" y="181273"/>
                    <a:pt x="2441359" y="213064"/>
                  </a:cubicBezTo>
                  <a:cubicBezTo>
                    <a:pt x="2414612" y="230895"/>
                    <a:pt x="2410753" y="235058"/>
                    <a:pt x="2379216" y="248574"/>
                  </a:cubicBezTo>
                  <a:cubicBezTo>
                    <a:pt x="2370615" y="252260"/>
                    <a:pt x="2360953" y="253267"/>
                    <a:pt x="2352583" y="257452"/>
                  </a:cubicBezTo>
                  <a:cubicBezTo>
                    <a:pt x="2343040" y="262224"/>
                    <a:pt x="2335700" y="270874"/>
                    <a:pt x="2325950" y="275207"/>
                  </a:cubicBezTo>
                  <a:cubicBezTo>
                    <a:pt x="2274636" y="298013"/>
                    <a:pt x="2258111" y="291901"/>
                    <a:pt x="2201662" y="310718"/>
                  </a:cubicBezTo>
                  <a:cubicBezTo>
                    <a:pt x="2192784" y="313677"/>
                    <a:pt x="2183630" y="315910"/>
                    <a:pt x="2175029" y="319596"/>
                  </a:cubicBezTo>
                  <a:cubicBezTo>
                    <a:pt x="2162865" y="324809"/>
                    <a:pt x="2152195" y="333548"/>
                    <a:pt x="2139519" y="337351"/>
                  </a:cubicBezTo>
                  <a:cubicBezTo>
                    <a:pt x="2122278" y="342523"/>
                    <a:pt x="2103825" y="342324"/>
                    <a:pt x="2086253" y="346229"/>
                  </a:cubicBezTo>
                  <a:cubicBezTo>
                    <a:pt x="2077118" y="348259"/>
                    <a:pt x="2068698" y="352836"/>
                    <a:pt x="2059620" y="355106"/>
                  </a:cubicBezTo>
                  <a:cubicBezTo>
                    <a:pt x="2044981" y="358766"/>
                    <a:pt x="2029870" y="360324"/>
                    <a:pt x="2015231" y="363984"/>
                  </a:cubicBezTo>
                  <a:cubicBezTo>
                    <a:pt x="1988292" y="370719"/>
                    <a:pt x="1982984" y="378417"/>
                    <a:pt x="1953088" y="381739"/>
                  </a:cubicBezTo>
                  <a:cubicBezTo>
                    <a:pt x="1911807" y="386326"/>
                    <a:pt x="1870229" y="387658"/>
                    <a:pt x="1828800" y="390617"/>
                  </a:cubicBezTo>
                  <a:cubicBezTo>
                    <a:pt x="1566904" y="442999"/>
                    <a:pt x="1754124" y="408372"/>
                    <a:pt x="1109709" y="408372"/>
                  </a:cubicBezTo>
                  <a:cubicBezTo>
                    <a:pt x="929172" y="408372"/>
                    <a:pt x="748684" y="402454"/>
                    <a:pt x="568171" y="399495"/>
                  </a:cubicBezTo>
                  <a:cubicBezTo>
                    <a:pt x="506982" y="384197"/>
                    <a:pt x="543573" y="396074"/>
                    <a:pt x="461639" y="355106"/>
                  </a:cubicBezTo>
                  <a:lnTo>
                    <a:pt x="461639" y="355106"/>
                  </a:lnTo>
                  <a:cubicBezTo>
                    <a:pt x="443884" y="349188"/>
                    <a:pt x="426725" y="341022"/>
                    <a:pt x="408373" y="337351"/>
                  </a:cubicBezTo>
                  <a:cubicBezTo>
                    <a:pt x="393577" y="334392"/>
                    <a:pt x="378542" y="332443"/>
                    <a:pt x="363985" y="328473"/>
                  </a:cubicBezTo>
                  <a:cubicBezTo>
                    <a:pt x="345929" y="323549"/>
                    <a:pt x="328876" y="315257"/>
                    <a:pt x="310719" y="310718"/>
                  </a:cubicBezTo>
                  <a:lnTo>
                    <a:pt x="275208" y="301840"/>
                  </a:lnTo>
                  <a:cubicBezTo>
                    <a:pt x="224028" y="267721"/>
                    <a:pt x="273397" y="297259"/>
                    <a:pt x="221942" y="275207"/>
                  </a:cubicBezTo>
                  <a:cubicBezTo>
                    <a:pt x="209778" y="269994"/>
                    <a:pt x="198595" y="262665"/>
                    <a:pt x="186431" y="257452"/>
                  </a:cubicBezTo>
                  <a:cubicBezTo>
                    <a:pt x="177830" y="253766"/>
                    <a:pt x="168168" y="252759"/>
                    <a:pt x="159798" y="248574"/>
                  </a:cubicBezTo>
                  <a:cubicBezTo>
                    <a:pt x="150255" y="243802"/>
                    <a:pt x="142043" y="236737"/>
                    <a:pt x="133165" y="230819"/>
                  </a:cubicBezTo>
                  <a:cubicBezTo>
                    <a:pt x="130206" y="221941"/>
                    <a:pt x="129103" y="212210"/>
                    <a:pt x="124288" y="204186"/>
                  </a:cubicBezTo>
                  <a:cubicBezTo>
                    <a:pt x="119982" y="197009"/>
                    <a:pt x="110275" y="193917"/>
                    <a:pt x="106532" y="186431"/>
                  </a:cubicBezTo>
                  <a:cubicBezTo>
                    <a:pt x="65725" y="104818"/>
                    <a:pt x="111136" y="155526"/>
                    <a:pt x="71022" y="115409"/>
                  </a:cubicBezTo>
                  <a:cubicBezTo>
                    <a:pt x="68063" y="106531"/>
                    <a:pt x="66329" y="97146"/>
                    <a:pt x="62144" y="88776"/>
                  </a:cubicBezTo>
                  <a:cubicBezTo>
                    <a:pt x="50944" y="66376"/>
                    <a:pt x="43149" y="60904"/>
                    <a:pt x="26633" y="44388"/>
                  </a:cubicBezTo>
                  <a:cubicBezTo>
                    <a:pt x="23674" y="35510"/>
                    <a:pt x="22571" y="25779"/>
                    <a:pt x="17756" y="17755"/>
                  </a:cubicBezTo>
                  <a:cubicBezTo>
                    <a:pt x="13450" y="10578"/>
                    <a:pt x="0" y="0"/>
                    <a:pt x="0" y="0"/>
                  </a:cubicBezTo>
                </a:path>
              </a:pathLst>
            </a:custGeom>
            <a:noFill/>
            <a:ln>
              <a:headEnd type="none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71C6663-D51E-4A41-A6FA-A4841EB76CF8}"/>
                </a:ext>
              </a:extLst>
            </p:cNvPr>
            <p:cNvSpPr txBox="1"/>
            <p:nvPr/>
          </p:nvSpPr>
          <p:spPr>
            <a:xfrm>
              <a:off x="7649869" y="4959941"/>
              <a:ext cx="204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9BA0AE2D-28DF-4638-8BF2-6FEAA1FB85F4}"/>
                </a:ext>
              </a:extLst>
            </p:cNvPr>
            <p:cNvSpPr/>
            <p:nvPr/>
          </p:nvSpPr>
          <p:spPr>
            <a:xfrm>
              <a:off x="3347621" y="4544902"/>
              <a:ext cx="4939130" cy="614134"/>
            </a:xfrm>
            <a:custGeom>
              <a:avLst/>
              <a:gdLst>
                <a:gd name="connsiteX0" fmla="*/ 4924425 w 4924425"/>
                <a:gd name="connsiteY0" fmla="*/ 447712 h 542962"/>
                <a:gd name="connsiteX1" fmla="*/ 4429125 w 4924425"/>
                <a:gd name="connsiteY1" fmla="*/ 247687 h 542962"/>
                <a:gd name="connsiteX2" fmla="*/ 4371975 w 4924425"/>
                <a:gd name="connsiteY2" fmla="*/ 228637 h 542962"/>
                <a:gd name="connsiteX3" fmla="*/ 4343400 w 4924425"/>
                <a:gd name="connsiteY3" fmla="*/ 219112 h 542962"/>
                <a:gd name="connsiteX4" fmla="*/ 4257675 w 4924425"/>
                <a:gd name="connsiteY4" fmla="*/ 209587 h 542962"/>
                <a:gd name="connsiteX5" fmla="*/ 4229100 w 4924425"/>
                <a:gd name="connsiteY5" fmla="*/ 200062 h 542962"/>
                <a:gd name="connsiteX6" fmla="*/ 4114800 w 4924425"/>
                <a:gd name="connsiteY6" fmla="*/ 181012 h 542962"/>
                <a:gd name="connsiteX7" fmla="*/ 4057650 w 4924425"/>
                <a:gd name="connsiteY7" fmla="*/ 171487 h 542962"/>
                <a:gd name="connsiteX8" fmla="*/ 3981450 w 4924425"/>
                <a:gd name="connsiteY8" fmla="*/ 161962 h 542962"/>
                <a:gd name="connsiteX9" fmla="*/ 3943350 w 4924425"/>
                <a:gd name="connsiteY9" fmla="*/ 152437 h 542962"/>
                <a:gd name="connsiteX10" fmla="*/ 3838575 w 4924425"/>
                <a:gd name="connsiteY10" fmla="*/ 142912 h 542962"/>
                <a:gd name="connsiteX11" fmla="*/ 3810000 w 4924425"/>
                <a:gd name="connsiteY11" fmla="*/ 133387 h 542962"/>
                <a:gd name="connsiteX12" fmla="*/ 3571875 w 4924425"/>
                <a:gd name="connsiteY12" fmla="*/ 114337 h 542962"/>
                <a:gd name="connsiteX13" fmla="*/ 3409950 w 4924425"/>
                <a:gd name="connsiteY13" fmla="*/ 95287 h 542962"/>
                <a:gd name="connsiteX14" fmla="*/ 3362325 w 4924425"/>
                <a:gd name="connsiteY14" fmla="*/ 85762 h 542962"/>
                <a:gd name="connsiteX15" fmla="*/ 3219450 w 4924425"/>
                <a:gd name="connsiteY15" fmla="*/ 66712 h 542962"/>
                <a:gd name="connsiteX16" fmla="*/ 3181350 w 4924425"/>
                <a:gd name="connsiteY16" fmla="*/ 57187 h 542962"/>
                <a:gd name="connsiteX17" fmla="*/ 2990850 w 4924425"/>
                <a:gd name="connsiteY17" fmla="*/ 38137 h 542962"/>
                <a:gd name="connsiteX18" fmla="*/ 2943225 w 4924425"/>
                <a:gd name="connsiteY18" fmla="*/ 28612 h 542962"/>
                <a:gd name="connsiteX19" fmla="*/ 2543175 w 4924425"/>
                <a:gd name="connsiteY19" fmla="*/ 9562 h 542962"/>
                <a:gd name="connsiteX20" fmla="*/ 2457450 w 4924425"/>
                <a:gd name="connsiteY20" fmla="*/ 37 h 542962"/>
                <a:gd name="connsiteX21" fmla="*/ 2000250 w 4924425"/>
                <a:gd name="connsiteY21" fmla="*/ 19087 h 542962"/>
                <a:gd name="connsiteX22" fmla="*/ 1952625 w 4924425"/>
                <a:gd name="connsiteY22" fmla="*/ 28612 h 542962"/>
                <a:gd name="connsiteX23" fmla="*/ 1800225 w 4924425"/>
                <a:gd name="connsiteY23" fmla="*/ 47662 h 542962"/>
                <a:gd name="connsiteX24" fmla="*/ 1724025 w 4924425"/>
                <a:gd name="connsiteY24" fmla="*/ 57187 h 542962"/>
                <a:gd name="connsiteX25" fmla="*/ 1666875 w 4924425"/>
                <a:gd name="connsiteY25" fmla="*/ 66712 h 542962"/>
                <a:gd name="connsiteX26" fmla="*/ 1619250 w 4924425"/>
                <a:gd name="connsiteY26" fmla="*/ 76237 h 542962"/>
                <a:gd name="connsiteX27" fmla="*/ 723900 w 4924425"/>
                <a:gd name="connsiteY27" fmla="*/ 95287 h 542962"/>
                <a:gd name="connsiteX28" fmla="*/ 666750 w 4924425"/>
                <a:gd name="connsiteY28" fmla="*/ 114337 h 542962"/>
                <a:gd name="connsiteX29" fmla="*/ 590550 w 4924425"/>
                <a:gd name="connsiteY29" fmla="*/ 133387 h 542962"/>
                <a:gd name="connsiteX30" fmla="*/ 552450 w 4924425"/>
                <a:gd name="connsiteY30" fmla="*/ 142912 h 542962"/>
                <a:gd name="connsiteX31" fmla="*/ 523875 w 4924425"/>
                <a:gd name="connsiteY31" fmla="*/ 152437 h 542962"/>
                <a:gd name="connsiteX32" fmla="*/ 457200 w 4924425"/>
                <a:gd name="connsiteY32" fmla="*/ 171487 h 542962"/>
                <a:gd name="connsiteX33" fmla="*/ 390525 w 4924425"/>
                <a:gd name="connsiteY33" fmla="*/ 200062 h 542962"/>
                <a:gd name="connsiteX34" fmla="*/ 323850 w 4924425"/>
                <a:gd name="connsiteY34" fmla="*/ 219112 h 542962"/>
                <a:gd name="connsiteX35" fmla="*/ 266700 w 4924425"/>
                <a:gd name="connsiteY35" fmla="*/ 247687 h 542962"/>
                <a:gd name="connsiteX36" fmla="*/ 209550 w 4924425"/>
                <a:gd name="connsiteY36" fmla="*/ 295312 h 542962"/>
                <a:gd name="connsiteX37" fmla="*/ 171450 w 4924425"/>
                <a:gd name="connsiteY37" fmla="*/ 323887 h 542962"/>
                <a:gd name="connsiteX38" fmla="*/ 142875 w 4924425"/>
                <a:gd name="connsiteY38" fmla="*/ 333412 h 542962"/>
                <a:gd name="connsiteX39" fmla="*/ 104775 w 4924425"/>
                <a:gd name="connsiteY39" fmla="*/ 390562 h 542962"/>
                <a:gd name="connsiteX40" fmla="*/ 95250 w 4924425"/>
                <a:gd name="connsiteY40" fmla="*/ 419137 h 542962"/>
                <a:gd name="connsiteX41" fmla="*/ 76200 w 4924425"/>
                <a:gd name="connsiteY41" fmla="*/ 485812 h 542962"/>
                <a:gd name="connsiteX42" fmla="*/ 28575 w 4924425"/>
                <a:gd name="connsiteY42" fmla="*/ 523912 h 542962"/>
                <a:gd name="connsiteX43" fmla="*/ 0 w 4924425"/>
                <a:gd name="connsiteY43" fmla="*/ 542962 h 542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924425" h="542962">
                  <a:moveTo>
                    <a:pt x="4924425" y="447712"/>
                  </a:moveTo>
                  <a:lnTo>
                    <a:pt x="4429125" y="247687"/>
                  </a:lnTo>
                  <a:cubicBezTo>
                    <a:pt x="4410459" y="240285"/>
                    <a:pt x="4391025" y="234987"/>
                    <a:pt x="4371975" y="228637"/>
                  </a:cubicBezTo>
                  <a:cubicBezTo>
                    <a:pt x="4362450" y="225462"/>
                    <a:pt x="4353379" y="220221"/>
                    <a:pt x="4343400" y="219112"/>
                  </a:cubicBezTo>
                  <a:lnTo>
                    <a:pt x="4257675" y="209587"/>
                  </a:lnTo>
                  <a:cubicBezTo>
                    <a:pt x="4248150" y="206412"/>
                    <a:pt x="4238840" y="202497"/>
                    <a:pt x="4229100" y="200062"/>
                  </a:cubicBezTo>
                  <a:cubicBezTo>
                    <a:pt x="4188857" y="190001"/>
                    <a:pt x="4156735" y="187464"/>
                    <a:pt x="4114800" y="181012"/>
                  </a:cubicBezTo>
                  <a:cubicBezTo>
                    <a:pt x="4095712" y="178075"/>
                    <a:pt x="4076769" y="174218"/>
                    <a:pt x="4057650" y="171487"/>
                  </a:cubicBezTo>
                  <a:cubicBezTo>
                    <a:pt x="4032310" y="167867"/>
                    <a:pt x="4006699" y="166170"/>
                    <a:pt x="3981450" y="161962"/>
                  </a:cubicBezTo>
                  <a:cubicBezTo>
                    <a:pt x="3968537" y="159810"/>
                    <a:pt x="3956326" y="154167"/>
                    <a:pt x="3943350" y="152437"/>
                  </a:cubicBezTo>
                  <a:cubicBezTo>
                    <a:pt x="3908589" y="147802"/>
                    <a:pt x="3873500" y="146087"/>
                    <a:pt x="3838575" y="142912"/>
                  </a:cubicBezTo>
                  <a:cubicBezTo>
                    <a:pt x="3829050" y="139737"/>
                    <a:pt x="3819845" y="135356"/>
                    <a:pt x="3810000" y="133387"/>
                  </a:cubicBezTo>
                  <a:cubicBezTo>
                    <a:pt x="3731448" y="117677"/>
                    <a:pt x="3651559" y="120239"/>
                    <a:pt x="3571875" y="114337"/>
                  </a:cubicBezTo>
                  <a:cubicBezTo>
                    <a:pt x="3554857" y="113076"/>
                    <a:pt x="3430856" y="98503"/>
                    <a:pt x="3409950" y="95287"/>
                  </a:cubicBezTo>
                  <a:cubicBezTo>
                    <a:pt x="3393949" y="92825"/>
                    <a:pt x="3378326" y="88224"/>
                    <a:pt x="3362325" y="85762"/>
                  </a:cubicBezTo>
                  <a:cubicBezTo>
                    <a:pt x="3308423" y="77469"/>
                    <a:pt x="3272370" y="76334"/>
                    <a:pt x="3219450" y="66712"/>
                  </a:cubicBezTo>
                  <a:cubicBezTo>
                    <a:pt x="3206570" y="64370"/>
                    <a:pt x="3194289" y="59178"/>
                    <a:pt x="3181350" y="57187"/>
                  </a:cubicBezTo>
                  <a:cubicBezTo>
                    <a:pt x="3142645" y="51232"/>
                    <a:pt x="3024390" y="41186"/>
                    <a:pt x="2990850" y="38137"/>
                  </a:cubicBezTo>
                  <a:cubicBezTo>
                    <a:pt x="2974975" y="34962"/>
                    <a:pt x="2959303" y="30504"/>
                    <a:pt x="2943225" y="28612"/>
                  </a:cubicBezTo>
                  <a:cubicBezTo>
                    <a:pt x="2819121" y="14012"/>
                    <a:pt x="2654830" y="13284"/>
                    <a:pt x="2543175" y="9562"/>
                  </a:cubicBezTo>
                  <a:cubicBezTo>
                    <a:pt x="2514600" y="6387"/>
                    <a:pt x="2486201" y="37"/>
                    <a:pt x="2457450" y="37"/>
                  </a:cubicBezTo>
                  <a:cubicBezTo>
                    <a:pt x="2329002" y="37"/>
                    <a:pt x="2146002" y="-1735"/>
                    <a:pt x="2000250" y="19087"/>
                  </a:cubicBezTo>
                  <a:cubicBezTo>
                    <a:pt x="1984223" y="21377"/>
                    <a:pt x="1968652" y="26322"/>
                    <a:pt x="1952625" y="28612"/>
                  </a:cubicBezTo>
                  <a:cubicBezTo>
                    <a:pt x="1901944" y="35852"/>
                    <a:pt x="1851025" y="41312"/>
                    <a:pt x="1800225" y="47662"/>
                  </a:cubicBezTo>
                  <a:cubicBezTo>
                    <a:pt x="1774825" y="50837"/>
                    <a:pt x="1749274" y="52979"/>
                    <a:pt x="1724025" y="57187"/>
                  </a:cubicBezTo>
                  <a:lnTo>
                    <a:pt x="1666875" y="66712"/>
                  </a:lnTo>
                  <a:cubicBezTo>
                    <a:pt x="1650947" y="69608"/>
                    <a:pt x="1635373" y="74771"/>
                    <a:pt x="1619250" y="76237"/>
                  </a:cubicBezTo>
                  <a:cubicBezTo>
                    <a:pt x="1380427" y="97948"/>
                    <a:pt x="755423" y="94878"/>
                    <a:pt x="723900" y="95287"/>
                  </a:cubicBezTo>
                  <a:cubicBezTo>
                    <a:pt x="704850" y="101637"/>
                    <a:pt x="686231" y="109467"/>
                    <a:pt x="666750" y="114337"/>
                  </a:cubicBezTo>
                  <a:lnTo>
                    <a:pt x="590550" y="133387"/>
                  </a:lnTo>
                  <a:cubicBezTo>
                    <a:pt x="577850" y="136562"/>
                    <a:pt x="564869" y="138772"/>
                    <a:pt x="552450" y="142912"/>
                  </a:cubicBezTo>
                  <a:cubicBezTo>
                    <a:pt x="542925" y="146087"/>
                    <a:pt x="533529" y="149679"/>
                    <a:pt x="523875" y="152437"/>
                  </a:cubicBezTo>
                  <a:cubicBezTo>
                    <a:pt x="499708" y="159342"/>
                    <a:pt x="480038" y="161699"/>
                    <a:pt x="457200" y="171487"/>
                  </a:cubicBezTo>
                  <a:cubicBezTo>
                    <a:pt x="406400" y="193258"/>
                    <a:pt x="435201" y="187298"/>
                    <a:pt x="390525" y="200062"/>
                  </a:cubicBezTo>
                  <a:cubicBezTo>
                    <a:pt x="376283" y="204131"/>
                    <a:pt x="339075" y="211499"/>
                    <a:pt x="323850" y="219112"/>
                  </a:cubicBezTo>
                  <a:cubicBezTo>
                    <a:pt x="249992" y="256041"/>
                    <a:pt x="338524" y="223746"/>
                    <a:pt x="266700" y="247687"/>
                  </a:cubicBezTo>
                  <a:cubicBezTo>
                    <a:pt x="222228" y="292159"/>
                    <a:pt x="255964" y="262159"/>
                    <a:pt x="209550" y="295312"/>
                  </a:cubicBezTo>
                  <a:cubicBezTo>
                    <a:pt x="196632" y="304539"/>
                    <a:pt x="185233" y="316011"/>
                    <a:pt x="171450" y="323887"/>
                  </a:cubicBezTo>
                  <a:cubicBezTo>
                    <a:pt x="162733" y="328868"/>
                    <a:pt x="152400" y="330237"/>
                    <a:pt x="142875" y="333412"/>
                  </a:cubicBezTo>
                  <a:cubicBezTo>
                    <a:pt x="130175" y="352462"/>
                    <a:pt x="112015" y="368842"/>
                    <a:pt x="104775" y="390562"/>
                  </a:cubicBezTo>
                  <a:cubicBezTo>
                    <a:pt x="101600" y="400087"/>
                    <a:pt x="98008" y="409483"/>
                    <a:pt x="95250" y="419137"/>
                  </a:cubicBezTo>
                  <a:cubicBezTo>
                    <a:pt x="91181" y="433379"/>
                    <a:pt x="83813" y="470587"/>
                    <a:pt x="76200" y="485812"/>
                  </a:cubicBezTo>
                  <a:cubicBezTo>
                    <a:pt x="54791" y="528630"/>
                    <a:pt x="65194" y="505602"/>
                    <a:pt x="28575" y="523912"/>
                  </a:cubicBezTo>
                  <a:cubicBezTo>
                    <a:pt x="18336" y="529032"/>
                    <a:pt x="0" y="542962"/>
                    <a:pt x="0" y="542962"/>
                  </a:cubicBezTo>
                </a:path>
              </a:pathLst>
            </a:custGeom>
            <a:noFill/>
            <a:ln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49ED2D6-B943-41C2-BBAD-062A4158B3EF}"/>
                </a:ext>
              </a:extLst>
            </p:cNvPr>
            <p:cNvSpPr txBox="1"/>
            <p:nvPr/>
          </p:nvSpPr>
          <p:spPr>
            <a:xfrm>
              <a:off x="5987550" y="4258782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B64837A-BF1A-4273-B405-3EFDCFF10CD8}"/>
                </a:ext>
              </a:extLst>
            </p:cNvPr>
            <p:cNvSpPr/>
            <p:nvPr/>
          </p:nvSpPr>
          <p:spPr>
            <a:xfrm>
              <a:off x="7157626" y="5487881"/>
              <a:ext cx="1129124" cy="256432"/>
            </a:xfrm>
            <a:custGeom>
              <a:avLst/>
              <a:gdLst>
                <a:gd name="connsiteX0" fmla="*/ 1134171 w 1134171"/>
                <a:gd name="connsiteY0" fmla="*/ 9525 h 390525"/>
                <a:gd name="connsiteX1" fmla="*/ 1115121 w 1134171"/>
                <a:gd name="connsiteY1" fmla="*/ 57150 h 390525"/>
                <a:gd name="connsiteX2" fmla="*/ 1077021 w 1134171"/>
                <a:gd name="connsiteY2" fmla="*/ 161925 h 390525"/>
                <a:gd name="connsiteX3" fmla="*/ 1057971 w 1134171"/>
                <a:gd name="connsiteY3" fmla="*/ 200025 h 390525"/>
                <a:gd name="connsiteX4" fmla="*/ 1048446 w 1134171"/>
                <a:gd name="connsiteY4" fmla="*/ 228600 h 390525"/>
                <a:gd name="connsiteX5" fmla="*/ 1019871 w 1134171"/>
                <a:gd name="connsiteY5" fmla="*/ 247650 h 390525"/>
                <a:gd name="connsiteX6" fmla="*/ 1000821 w 1134171"/>
                <a:gd name="connsiteY6" fmla="*/ 276225 h 390525"/>
                <a:gd name="connsiteX7" fmla="*/ 915096 w 1134171"/>
                <a:gd name="connsiteY7" fmla="*/ 304800 h 390525"/>
                <a:gd name="connsiteX8" fmla="*/ 886521 w 1134171"/>
                <a:gd name="connsiteY8" fmla="*/ 314325 h 390525"/>
                <a:gd name="connsiteX9" fmla="*/ 791271 w 1134171"/>
                <a:gd name="connsiteY9" fmla="*/ 352425 h 390525"/>
                <a:gd name="connsiteX10" fmla="*/ 715071 w 1134171"/>
                <a:gd name="connsiteY10" fmla="*/ 371475 h 390525"/>
                <a:gd name="connsiteX11" fmla="*/ 648396 w 1134171"/>
                <a:gd name="connsiteY11" fmla="*/ 390525 h 390525"/>
                <a:gd name="connsiteX12" fmla="*/ 305496 w 1134171"/>
                <a:gd name="connsiteY12" fmla="*/ 381000 h 390525"/>
                <a:gd name="connsiteX13" fmla="*/ 267396 w 1134171"/>
                <a:gd name="connsiteY13" fmla="*/ 361950 h 390525"/>
                <a:gd name="connsiteX14" fmla="*/ 238821 w 1134171"/>
                <a:gd name="connsiteY14" fmla="*/ 352425 h 390525"/>
                <a:gd name="connsiteX15" fmla="*/ 210246 w 1134171"/>
                <a:gd name="connsiteY15" fmla="*/ 333375 h 390525"/>
                <a:gd name="connsiteX16" fmla="*/ 143571 w 1134171"/>
                <a:gd name="connsiteY16" fmla="*/ 295275 h 390525"/>
                <a:gd name="connsiteX17" fmla="*/ 86421 w 1134171"/>
                <a:gd name="connsiteY17" fmla="*/ 200025 h 390525"/>
                <a:gd name="connsiteX18" fmla="*/ 67371 w 1134171"/>
                <a:gd name="connsiteY18" fmla="*/ 171450 h 390525"/>
                <a:gd name="connsiteX19" fmla="*/ 48321 w 1134171"/>
                <a:gd name="connsiteY19" fmla="*/ 114300 h 390525"/>
                <a:gd name="connsiteX20" fmla="*/ 696 w 1134171"/>
                <a:gd name="connsiteY20" fmla="*/ 28575 h 390525"/>
                <a:gd name="connsiteX21" fmla="*/ 696 w 1134171"/>
                <a:gd name="connsiteY21" fmla="*/ 0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134171" h="390525">
                  <a:moveTo>
                    <a:pt x="1134171" y="9525"/>
                  </a:moveTo>
                  <a:cubicBezTo>
                    <a:pt x="1127821" y="25400"/>
                    <a:pt x="1120964" y="41082"/>
                    <a:pt x="1115121" y="57150"/>
                  </a:cubicBezTo>
                  <a:cubicBezTo>
                    <a:pt x="1094002" y="115228"/>
                    <a:pt x="1100687" y="108677"/>
                    <a:pt x="1077021" y="161925"/>
                  </a:cubicBezTo>
                  <a:cubicBezTo>
                    <a:pt x="1071254" y="174900"/>
                    <a:pt x="1063564" y="186974"/>
                    <a:pt x="1057971" y="200025"/>
                  </a:cubicBezTo>
                  <a:cubicBezTo>
                    <a:pt x="1054016" y="209253"/>
                    <a:pt x="1054718" y="220760"/>
                    <a:pt x="1048446" y="228600"/>
                  </a:cubicBezTo>
                  <a:cubicBezTo>
                    <a:pt x="1041295" y="237539"/>
                    <a:pt x="1029396" y="241300"/>
                    <a:pt x="1019871" y="247650"/>
                  </a:cubicBezTo>
                  <a:cubicBezTo>
                    <a:pt x="1013521" y="257175"/>
                    <a:pt x="1010529" y="270158"/>
                    <a:pt x="1000821" y="276225"/>
                  </a:cubicBezTo>
                  <a:lnTo>
                    <a:pt x="915096" y="304800"/>
                  </a:lnTo>
                  <a:cubicBezTo>
                    <a:pt x="905571" y="307975"/>
                    <a:pt x="895501" y="309835"/>
                    <a:pt x="886521" y="314325"/>
                  </a:cubicBezTo>
                  <a:cubicBezTo>
                    <a:pt x="852654" y="331258"/>
                    <a:pt x="830505" y="344578"/>
                    <a:pt x="791271" y="352425"/>
                  </a:cubicBezTo>
                  <a:cubicBezTo>
                    <a:pt x="694445" y="371790"/>
                    <a:pt x="783412" y="351949"/>
                    <a:pt x="715071" y="371475"/>
                  </a:cubicBezTo>
                  <a:cubicBezTo>
                    <a:pt x="631350" y="395395"/>
                    <a:pt x="716909" y="367687"/>
                    <a:pt x="648396" y="390525"/>
                  </a:cubicBezTo>
                  <a:cubicBezTo>
                    <a:pt x="534096" y="387350"/>
                    <a:pt x="419520" y="389552"/>
                    <a:pt x="305496" y="381000"/>
                  </a:cubicBezTo>
                  <a:cubicBezTo>
                    <a:pt x="291337" y="379938"/>
                    <a:pt x="280447" y="367543"/>
                    <a:pt x="267396" y="361950"/>
                  </a:cubicBezTo>
                  <a:cubicBezTo>
                    <a:pt x="258168" y="357995"/>
                    <a:pt x="247801" y="356915"/>
                    <a:pt x="238821" y="352425"/>
                  </a:cubicBezTo>
                  <a:cubicBezTo>
                    <a:pt x="228582" y="347305"/>
                    <a:pt x="220185" y="339055"/>
                    <a:pt x="210246" y="333375"/>
                  </a:cubicBezTo>
                  <a:cubicBezTo>
                    <a:pt x="125653" y="285036"/>
                    <a:pt x="213189" y="341687"/>
                    <a:pt x="143571" y="295275"/>
                  </a:cubicBezTo>
                  <a:cubicBezTo>
                    <a:pt x="50368" y="155470"/>
                    <a:pt x="144999" y="302537"/>
                    <a:pt x="86421" y="200025"/>
                  </a:cubicBezTo>
                  <a:cubicBezTo>
                    <a:pt x="80741" y="190086"/>
                    <a:pt x="72020" y="181911"/>
                    <a:pt x="67371" y="171450"/>
                  </a:cubicBezTo>
                  <a:cubicBezTo>
                    <a:pt x="59216" y="153100"/>
                    <a:pt x="59460" y="131008"/>
                    <a:pt x="48321" y="114300"/>
                  </a:cubicBezTo>
                  <a:cubicBezTo>
                    <a:pt x="30139" y="87026"/>
                    <a:pt x="6284" y="62105"/>
                    <a:pt x="696" y="28575"/>
                  </a:cubicBezTo>
                  <a:cubicBezTo>
                    <a:pt x="-870" y="19180"/>
                    <a:pt x="696" y="9525"/>
                    <a:pt x="696" y="0"/>
                  </a:cubicBezTo>
                </a:path>
              </a:pathLst>
            </a:custGeom>
            <a:noFill/>
            <a:ln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2E6EDFE-9298-4D52-B5FD-7ED38BA6A1DF}"/>
                </a:ext>
              </a:extLst>
            </p:cNvPr>
            <p:cNvSpPr txBox="1"/>
            <p:nvPr/>
          </p:nvSpPr>
          <p:spPr>
            <a:xfrm>
              <a:off x="8802394" y="4959941"/>
              <a:ext cx="204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E7521F2-D6AE-4252-9D2F-043AC58CFF79}"/>
                </a:ext>
              </a:extLst>
            </p:cNvPr>
            <p:cNvSpPr txBox="1"/>
            <p:nvPr/>
          </p:nvSpPr>
          <p:spPr>
            <a:xfrm>
              <a:off x="10107319" y="4970228"/>
              <a:ext cx="204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</a:t>
              </a:r>
            </a:p>
          </p:txBody>
        </p: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5616AD1A-0C61-4D46-A503-6956FD676BF2}"/>
                </a:ext>
              </a:extLst>
            </p:cNvPr>
            <p:cNvCxnSpPr>
              <a:cxnSpLocks/>
              <a:stCxn id="49" idx="6"/>
              <a:endCxn id="53" idx="2"/>
            </p:cNvCxnSpPr>
            <p:nvPr/>
          </p:nvCxnSpPr>
          <p:spPr>
            <a:xfrm>
              <a:off x="9650032" y="5313283"/>
              <a:ext cx="995780" cy="1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1FED0E5-F2B7-4374-8EFD-ED0F82C93F1F}"/>
                </a:ext>
              </a:extLst>
            </p:cNvPr>
            <p:cNvSpPr txBox="1"/>
            <p:nvPr/>
          </p:nvSpPr>
          <p:spPr>
            <a:xfrm>
              <a:off x="1249284" y="5777984"/>
              <a:ext cx="1689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Finite Automata</a:t>
              </a: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5EC3D34-9AA3-42E6-93BC-4CEFA5C9805A}"/>
                </a:ext>
              </a:extLst>
            </p:cNvPr>
            <p:cNvSpPr/>
            <p:nvPr/>
          </p:nvSpPr>
          <p:spPr>
            <a:xfrm>
              <a:off x="3105150" y="5448300"/>
              <a:ext cx="7686675" cy="721266"/>
            </a:xfrm>
            <a:custGeom>
              <a:avLst/>
              <a:gdLst>
                <a:gd name="connsiteX0" fmla="*/ 7686675 w 7686675"/>
                <a:gd name="connsiteY0" fmla="*/ 123825 h 1028700"/>
                <a:gd name="connsiteX1" fmla="*/ 7581900 w 7686675"/>
                <a:gd name="connsiteY1" fmla="*/ 200025 h 1028700"/>
                <a:gd name="connsiteX2" fmla="*/ 7524750 w 7686675"/>
                <a:gd name="connsiteY2" fmla="*/ 228600 h 1028700"/>
                <a:gd name="connsiteX3" fmla="*/ 7496175 w 7686675"/>
                <a:gd name="connsiteY3" fmla="*/ 238125 h 1028700"/>
                <a:gd name="connsiteX4" fmla="*/ 7448550 w 7686675"/>
                <a:gd name="connsiteY4" fmla="*/ 266700 h 1028700"/>
                <a:gd name="connsiteX5" fmla="*/ 7362825 w 7686675"/>
                <a:gd name="connsiteY5" fmla="*/ 285750 h 1028700"/>
                <a:gd name="connsiteX6" fmla="*/ 7277100 w 7686675"/>
                <a:gd name="connsiteY6" fmla="*/ 323850 h 1028700"/>
                <a:gd name="connsiteX7" fmla="*/ 7248525 w 7686675"/>
                <a:gd name="connsiteY7" fmla="*/ 342900 h 1028700"/>
                <a:gd name="connsiteX8" fmla="*/ 7181850 w 7686675"/>
                <a:gd name="connsiteY8" fmla="*/ 361950 h 1028700"/>
                <a:gd name="connsiteX9" fmla="*/ 7115175 w 7686675"/>
                <a:gd name="connsiteY9" fmla="*/ 390525 h 1028700"/>
                <a:gd name="connsiteX10" fmla="*/ 6962775 w 7686675"/>
                <a:gd name="connsiteY10" fmla="*/ 438150 h 1028700"/>
                <a:gd name="connsiteX11" fmla="*/ 6934200 w 7686675"/>
                <a:gd name="connsiteY11" fmla="*/ 447675 h 1028700"/>
                <a:gd name="connsiteX12" fmla="*/ 6877050 w 7686675"/>
                <a:gd name="connsiteY12" fmla="*/ 457200 h 1028700"/>
                <a:gd name="connsiteX13" fmla="*/ 6791325 w 7686675"/>
                <a:gd name="connsiteY13" fmla="*/ 476250 h 1028700"/>
                <a:gd name="connsiteX14" fmla="*/ 6734175 w 7686675"/>
                <a:gd name="connsiteY14" fmla="*/ 485775 h 1028700"/>
                <a:gd name="connsiteX15" fmla="*/ 6667500 w 7686675"/>
                <a:gd name="connsiteY15" fmla="*/ 504825 h 1028700"/>
                <a:gd name="connsiteX16" fmla="*/ 6600825 w 7686675"/>
                <a:gd name="connsiteY16" fmla="*/ 523875 h 1028700"/>
                <a:gd name="connsiteX17" fmla="*/ 6524625 w 7686675"/>
                <a:gd name="connsiteY17" fmla="*/ 533400 h 1028700"/>
                <a:gd name="connsiteX18" fmla="*/ 6457950 w 7686675"/>
                <a:gd name="connsiteY18" fmla="*/ 552450 h 1028700"/>
                <a:gd name="connsiteX19" fmla="*/ 6362700 w 7686675"/>
                <a:gd name="connsiteY19" fmla="*/ 571500 h 1028700"/>
                <a:gd name="connsiteX20" fmla="*/ 6305550 w 7686675"/>
                <a:gd name="connsiteY20" fmla="*/ 590550 h 1028700"/>
                <a:gd name="connsiteX21" fmla="*/ 6257925 w 7686675"/>
                <a:gd name="connsiteY21" fmla="*/ 600075 h 1028700"/>
                <a:gd name="connsiteX22" fmla="*/ 6115050 w 7686675"/>
                <a:gd name="connsiteY22" fmla="*/ 619125 h 1028700"/>
                <a:gd name="connsiteX23" fmla="*/ 6067425 w 7686675"/>
                <a:gd name="connsiteY23" fmla="*/ 628650 h 1028700"/>
                <a:gd name="connsiteX24" fmla="*/ 5981700 w 7686675"/>
                <a:gd name="connsiteY24" fmla="*/ 638175 h 1028700"/>
                <a:gd name="connsiteX25" fmla="*/ 5867400 w 7686675"/>
                <a:gd name="connsiteY25" fmla="*/ 657225 h 1028700"/>
                <a:gd name="connsiteX26" fmla="*/ 5695950 w 7686675"/>
                <a:gd name="connsiteY26" fmla="*/ 676275 h 1028700"/>
                <a:gd name="connsiteX27" fmla="*/ 5657850 w 7686675"/>
                <a:gd name="connsiteY27" fmla="*/ 685800 h 1028700"/>
                <a:gd name="connsiteX28" fmla="*/ 5610225 w 7686675"/>
                <a:gd name="connsiteY28" fmla="*/ 695325 h 1028700"/>
                <a:gd name="connsiteX29" fmla="*/ 5553075 w 7686675"/>
                <a:gd name="connsiteY29" fmla="*/ 714375 h 1028700"/>
                <a:gd name="connsiteX30" fmla="*/ 5524500 w 7686675"/>
                <a:gd name="connsiteY30" fmla="*/ 723900 h 1028700"/>
                <a:gd name="connsiteX31" fmla="*/ 5476875 w 7686675"/>
                <a:gd name="connsiteY31" fmla="*/ 733425 h 1028700"/>
                <a:gd name="connsiteX32" fmla="*/ 5419725 w 7686675"/>
                <a:gd name="connsiteY32" fmla="*/ 742950 h 1028700"/>
                <a:gd name="connsiteX33" fmla="*/ 5353050 w 7686675"/>
                <a:gd name="connsiteY33" fmla="*/ 762000 h 1028700"/>
                <a:gd name="connsiteX34" fmla="*/ 5267325 w 7686675"/>
                <a:gd name="connsiteY34" fmla="*/ 771525 h 1028700"/>
                <a:gd name="connsiteX35" fmla="*/ 5172075 w 7686675"/>
                <a:gd name="connsiteY35" fmla="*/ 800100 h 1028700"/>
                <a:gd name="connsiteX36" fmla="*/ 5076825 w 7686675"/>
                <a:gd name="connsiteY36" fmla="*/ 809625 h 1028700"/>
                <a:gd name="connsiteX37" fmla="*/ 5010150 w 7686675"/>
                <a:gd name="connsiteY37" fmla="*/ 819150 h 1028700"/>
                <a:gd name="connsiteX38" fmla="*/ 4838700 w 7686675"/>
                <a:gd name="connsiteY38" fmla="*/ 866775 h 1028700"/>
                <a:gd name="connsiteX39" fmla="*/ 4762500 w 7686675"/>
                <a:gd name="connsiteY39" fmla="*/ 885825 h 1028700"/>
                <a:gd name="connsiteX40" fmla="*/ 4610100 w 7686675"/>
                <a:gd name="connsiteY40" fmla="*/ 895350 h 1028700"/>
                <a:gd name="connsiteX41" fmla="*/ 4438650 w 7686675"/>
                <a:gd name="connsiteY41" fmla="*/ 914400 h 1028700"/>
                <a:gd name="connsiteX42" fmla="*/ 4267200 w 7686675"/>
                <a:gd name="connsiteY42" fmla="*/ 942975 h 1028700"/>
                <a:gd name="connsiteX43" fmla="*/ 3552825 w 7686675"/>
                <a:gd name="connsiteY43" fmla="*/ 962025 h 1028700"/>
                <a:gd name="connsiteX44" fmla="*/ 3305175 w 7686675"/>
                <a:gd name="connsiteY44" fmla="*/ 981075 h 1028700"/>
                <a:gd name="connsiteX45" fmla="*/ 3133725 w 7686675"/>
                <a:gd name="connsiteY45" fmla="*/ 1000125 h 1028700"/>
                <a:gd name="connsiteX46" fmla="*/ 3019425 w 7686675"/>
                <a:gd name="connsiteY46" fmla="*/ 1019175 h 1028700"/>
                <a:gd name="connsiteX47" fmla="*/ 2867025 w 7686675"/>
                <a:gd name="connsiteY47" fmla="*/ 1028700 h 1028700"/>
                <a:gd name="connsiteX48" fmla="*/ 2057400 w 7686675"/>
                <a:gd name="connsiteY48" fmla="*/ 1019175 h 1028700"/>
                <a:gd name="connsiteX49" fmla="*/ 1876425 w 7686675"/>
                <a:gd name="connsiteY49" fmla="*/ 1009650 h 1028700"/>
                <a:gd name="connsiteX50" fmla="*/ 1743075 w 7686675"/>
                <a:gd name="connsiteY50" fmla="*/ 990600 h 1028700"/>
                <a:gd name="connsiteX51" fmla="*/ 1647825 w 7686675"/>
                <a:gd name="connsiteY51" fmla="*/ 981075 h 1028700"/>
                <a:gd name="connsiteX52" fmla="*/ 1476375 w 7686675"/>
                <a:gd name="connsiteY52" fmla="*/ 962025 h 1028700"/>
                <a:gd name="connsiteX53" fmla="*/ 1428750 w 7686675"/>
                <a:gd name="connsiteY53" fmla="*/ 952500 h 1028700"/>
                <a:gd name="connsiteX54" fmla="*/ 1352550 w 7686675"/>
                <a:gd name="connsiteY54" fmla="*/ 933450 h 1028700"/>
                <a:gd name="connsiteX55" fmla="*/ 1266825 w 7686675"/>
                <a:gd name="connsiteY55" fmla="*/ 914400 h 1028700"/>
                <a:gd name="connsiteX56" fmla="*/ 1209675 w 7686675"/>
                <a:gd name="connsiteY56" fmla="*/ 895350 h 1028700"/>
                <a:gd name="connsiteX57" fmla="*/ 1133475 w 7686675"/>
                <a:gd name="connsiteY57" fmla="*/ 866775 h 1028700"/>
                <a:gd name="connsiteX58" fmla="*/ 1085850 w 7686675"/>
                <a:gd name="connsiteY58" fmla="*/ 838200 h 1028700"/>
                <a:gd name="connsiteX59" fmla="*/ 1038225 w 7686675"/>
                <a:gd name="connsiteY59" fmla="*/ 819150 h 1028700"/>
                <a:gd name="connsiteX60" fmla="*/ 1000125 w 7686675"/>
                <a:gd name="connsiteY60" fmla="*/ 790575 h 1028700"/>
                <a:gd name="connsiteX61" fmla="*/ 952500 w 7686675"/>
                <a:gd name="connsiteY61" fmla="*/ 771525 h 1028700"/>
                <a:gd name="connsiteX62" fmla="*/ 809625 w 7686675"/>
                <a:gd name="connsiteY62" fmla="*/ 714375 h 1028700"/>
                <a:gd name="connsiteX63" fmla="*/ 762000 w 7686675"/>
                <a:gd name="connsiteY63" fmla="*/ 695325 h 1028700"/>
                <a:gd name="connsiteX64" fmla="*/ 704850 w 7686675"/>
                <a:gd name="connsiteY64" fmla="*/ 676275 h 1028700"/>
                <a:gd name="connsiteX65" fmla="*/ 657225 w 7686675"/>
                <a:gd name="connsiteY65" fmla="*/ 657225 h 1028700"/>
                <a:gd name="connsiteX66" fmla="*/ 609600 w 7686675"/>
                <a:gd name="connsiteY66" fmla="*/ 647700 h 1028700"/>
                <a:gd name="connsiteX67" fmla="*/ 514350 w 7686675"/>
                <a:gd name="connsiteY67" fmla="*/ 619125 h 1028700"/>
                <a:gd name="connsiteX68" fmla="*/ 457200 w 7686675"/>
                <a:gd name="connsiteY68" fmla="*/ 600075 h 1028700"/>
                <a:gd name="connsiteX69" fmla="*/ 419100 w 7686675"/>
                <a:gd name="connsiteY69" fmla="*/ 590550 h 1028700"/>
                <a:gd name="connsiteX70" fmla="*/ 361950 w 7686675"/>
                <a:gd name="connsiteY70" fmla="*/ 552450 h 1028700"/>
                <a:gd name="connsiteX71" fmla="*/ 333375 w 7686675"/>
                <a:gd name="connsiteY71" fmla="*/ 533400 h 1028700"/>
                <a:gd name="connsiteX72" fmla="*/ 285750 w 7686675"/>
                <a:gd name="connsiteY72" fmla="*/ 495300 h 1028700"/>
                <a:gd name="connsiteX73" fmla="*/ 257175 w 7686675"/>
                <a:gd name="connsiteY73" fmla="*/ 466725 h 1028700"/>
                <a:gd name="connsiteX74" fmla="*/ 238125 w 7686675"/>
                <a:gd name="connsiteY74" fmla="*/ 438150 h 1028700"/>
                <a:gd name="connsiteX75" fmla="*/ 209550 w 7686675"/>
                <a:gd name="connsiteY75" fmla="*/ 428625 h 1028700"/>
                <a:gd name="connsiteX76" fmla="*/ 180975 w 7686675"/>
                <a:gd name="connsiteY76" fmla="*/ 400050 h 1028700"/>
                <a:gd name="connsiteX77" fmla="*/ 123825 w 7686675"/>
                <a:gd name="connsiteY77" fmla="*/ 352425 h 1028700"/>
                <a:gd name="connsiteX78" fmla="*/ 85725 w 7686675"/>
                <a:gd name="connsiteY78" fmla="*/ 295275 h 1028700"/>
                <a:gd name="connsiteX79" fmla="*/ 66675 w 7686675"/>
                <a:gd name="connsiteY79" fmla="*/ 238125 h 1028700"/>
                <a:gd name="connsiteX80" fmla="*/ 57150 w 7686675"/>
                <a:gd name="connsiteY80" fmla="*/ 209550 h 1028700"/>
                <a:gd name="connsiteX81" fmla="*/ 38100 w 7686675"/>
                <a:gd name="connsiteY81" fmla="*/ 133350 h 1028700"/>
                <a:gd name="connsiteX82" fmla="*/ 9525 w 7686675"/>
                <a:gd name="connsiteY82" fmla="*/ 28575 h 1028700"/>
                <a:gd name="connsiteX83" fmla="*/ 0 w 7686675"/>
                <a:gd name="connsiteY83" fmla="*/ 0 h 102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7686675" h="1028700">
                  <a:moveTo>
                    <a:pt x="7686675" y="123825"/>
                  </a:moveTo>
                  <a:cubicBezTo>
                    <a:pt x="7668148" y="138647"/>
                    <a:pt x="7603062" y="192971"/>
                    <a:pt x="7581900" y="200025"/>
                  </a:cubicBezTo>
                  <a:cubicBezTo>
                    <a:pt x="7510076" y="223966"/>
                    <a:pt x="7598608" y="191671"/>
                    <a:pt x="7524750" y="228600"/>
                  </a:cubicBezTo>
                  <a:cubicBezTo>
                    <a:pt x="7515770" y="233090"/>
                    <a:pt x="7505155" y="233635"/>
                    <a:pt x="7496175" y="238125"/>
                  </a:cubicBezTo>
                  <a:cubicBezTo>
                    <a:pt x="7479616" y="246404"/>
                    <a:pt x="7465109" y="258421"/>
                    <a:pt x="7448550" y="266700"/>
                  </a:cubicBezTo>
                  <a:cubicBezTo>
                    <a:pt x="7425102" y="278424"/>
                    <a:pt x="7384775" y="282092"/>
                    <a:pt x="7362825" y="285750"/>
                  </a:cubicBezTo>
                  <a:cubicBezTo>
                    <a:pt x="7328805" y="299358"/>
                    <a:pt x="7308246" y="306052"/>
                    <a:pt x="7277100" y="323850"/>
                  </a:cubicBezTo>
                  <a:cubicBezTo>
                    <a:pt x="7267161" y="329530"/>
                    <a:pt x="7259154" y="338648"/>
                    <a:pt x="7248525" y="342900"/>
                  </a:cubicBezTo>
                  <a:cubicBezTo>
                    <a:pt x="7227064" y="351484"/>
                    <a:pt x="7203618" y="354176"/>
                    <a:pt x="7181850" y="361950"/>
                  </a:cubicBezTo>
                  <a:cubicBezTo>
                    <a:pt x="7159079" y="370083"/>
                    <a:pt x="7137864" y="382166"/>
                    <a:pt x="7115175" y="390525"/>
                  </a:cubicBezTo>
                  <a:cubicBezTo>
                    <a:pt x="6940127" y="455016"/>
                    <a:pt x="7055590" y="411631"/>
                    <a:pt x="6962775" y="438150"/>
                  </a:cubicBezTo>
                  <a:cubicBezTo>
                    <a:pt x="6953121" y="440908"/>
                    <a:pt x="6944001" y="445497"/>
                    <a:pt x="6934200" y="447675"/>
                  </a:cubicBezTo>
                  <a:cubicBezTo>
                    <a:pt x="6915347" y="451865"/>
                    <a:pt x="6895988" y="453412"/>
                    <a:pt x="6877050" y="457200"/>
                  </a:cubicBezTo>
                  <a:cubicBezTo>
                    <a:pt x="6724167" y="487777"/>
                    <a:pt x="6974314" y="442979"/>
                    <a:pt x="6791325" y="476250"/>
                  </a:cubicBezTo>
                  <a:cubicBezTo>
                    <a:pt x="6772324" y="479705"/>
                    <a:pt x="6752993" y="481432"/>
                    <a:pt x="6734175" y="485775"/>
                  </a:cubicBezTo>
                  <a:cubicBezTo>
                    <a:pt x="6711653" y="490972"/>
                    <a:pt x="6689640" y="498183"/>
                    <a:pt x="6667500" y="504825"/>
                  </a:cubicBezTo>
                  <a:cubicBezTo>
                    <a:pt x="6639190" y="513318"/>
                    <a:pt x="6632128" y="518658"/>
                    <a:pt x="6600825" y="523875"/>
                  </a:cubicBezTo>
                  <a:cubicBezTo>
                    <a:pt x="6575576" y="528083"/>
                    <a:pt x="6550025" y="530225"/>
                    <a:pt x="6524625" y="533400"/>
                  </a:cubicBezTo>
                  <a:cubicBezTo>
                    <a:pt x="6494639" y="543395"/>
                    <a:pt x="6491438" y="545274"/>
                    <a:pt x="6457950" y="552450"/>
                  </a:cubicBezTo>
                  <a:cubicBezTo>
                    <a:pt x="6426290" y="559234"/>
                    <a:pt x="6393417" y="561261"/>
                    <a:pt x="6362700" y="571500"/>
                  </a:cubicBezTo>
                  <a:cubicBezTo>
                    <a:pt x="6343650" y="577850"/>
                    <a:pt x="6324923" y="585266"/>
                    <a:pt x="6305550" y="590550"/>
                  </a:cubicBezTo>
                  <a:cubicBezTo>
                    <a:pt x="6289931" y="594810"/>
                    <a:pt x="6273853" y="597179"/>
                    <a:pt x="6257925" y="600075"/>
                  </a:cubicBezTo>
                  <a:cubicBezTo>
                    <a:pt x="6148243" y="620017"/>
                    <a:pt x="6255955" y="598996"/>
                    <a:pt x="6115050" y="619125"/>
                  </a:cubicBezTo>
                  <a:cubicBezTo>
                    <a:pt x="6099023" y="621415"/>
                    <a:pt x="6083452" y="626360"/>
                    <a:pt x="6067425" y="628650"/>
                  </a:cubicBezTo>
                  <a:cubicBezTo>
                    <a:pt x="6038963" y="632716"/>
                    <a:pt x="6010162" y="634109"/>
                    <a:pt x="5981700" y="638175"/>
                  </a:cubicBezTo>
                  <a:cubicBezTo>
                    <a:pt x="5846346" y="657511"/>
                    <a:pt x="6041231" y="637910"/>
                    <a:pt x="5867400" y="657225"/>
                  </a:cubicBezTo>
                  <a:cubicBezTo>
                    <a:pt x="5791213" y="665690"/>
                    <a:pt x="5764727" y="663770"/>
                    <a:pt x="5695950" y="676275"/>
                  </a:cubicBezTo>
                  <a:cubicBezTo>
                    <a:pt x="5683070" y="678617"/>
                    <a:pt x="5670629" y="682960"/>
                    <a:pt x="5657850" y="685800"/>
                  </a:cubicBezTo>
                  <a:cubicBezTo>
                    <a:pt x="5642046" y="689312"/>
                    <a:pt x="5625844" y="691065"/>
                    <a:pt x="5610225" y="695325"/>
                  </a:cubicBezTo>
                  <a:cubicBezTo>
                    <a:pt x="5590852" y="700609"/>
                    <a:pt x="5572125" y="708025"/>
                    <a:pt x="5553075" y="714375"/>
                  </a:cubicBezTo>
                  <a:cubicBezTo>
                    <a:pt x="5543550" y="717550"/>
                    <a:pt x="5534345" y="721931"/>
                    <a:pt x="5524500" y="723900"/>
                  </a:cubicBezTo>
                  <a:lnTo>
                    <a:pt x="5476875" y="733425"/>
                  </a:lnTo>
                  <a:cubicBezTo>
                    <a:pt x="5457874" y="736880"/>
                    <a:pt x="5438543" y="738607"/>
                    <a:pt x="5419725" y="742950"/>
                  </a:cubicBezTo>
                  <a:cubicBezTo>
                    <a:pt x="5397203" y="748147"/>
                    <a:pt x="5375768" y="757740"/>
                    <a:pt x="5353050" y="762000"/>
                  </a:cubicBezTo>
                  <a:cubicBezTo>
                    <a:pt x="5324792" y="767298"/>
                    <a:pt x="5295900" y="768350"/>
                    <a:pt x="5267325" y="771525"/>
                  </a:cubicBezTo>
                  <a:cubicBezTo>
                    <a:pt x="5235575" y="781050"/>
                    <a:pt x="5204579" y="793599"/>
                    <a:pt x="5172075" y="800100"/>
                  </a:cubicBezTo>
                  <a:cubicBezTo>
                    <a:pt x="5140786" y="806358"/>
                    <a:pt x="5108515" y="805897"/>
                    <a:pt x="5076825" y="809625"/>
                  </a:cubicBezTo>
                  <a:cubicBezTo>
                    <a:pt x="5054528" y="812248"/>
                    <a:pt x="5032375" y="815975"/>
                    <a:pt x="5010150" y="819150"/>
                  </a:cubicBezTo>
                  <a:cubicBezTo>
                    <a:pt x="4899317" y="866650"/>
                    <a:pt x="4984192" y="836145"/>
                    <a:pt x="4838700" y="866775"/>
                  </a:cubicBezTo>
                  <a:cubicBezTo>
                    <a:pt x="4813080" y="872169"/>
                    <a:pt x="4788480" y="882578"/>
                    <a:pt x="4762500" y="885825"/>
                  </a:cubicBezTo>
                  <a:cubicBezTo>
                    <a:pt x="4711994" y="892138"/>
                    <a:pt x="4660802" y="890876"/>
                    <a:pt x="4610100" y="895350"/>
                  </a:cubicBezTo>
                  <a:cubicBezTo>
                    <a:pt x="4552821" y="900404"/>
                    <a:pt x="4438650" y="914400"/>
                    <a:pt x="4438650" y="914400"/>
                  </a:cubicBezTo>
                  <a:cubicBezTo>
                    <a:pt x="4361490" y="933690"/>
                    <a:pt x="4351945" y="939984"/>
                    <a:pt x="4267200" y="942975"/>
                  </a:cubicBezTo>
                  <a:lnTo>
                    <a:pt x="3552825" y="962025"/>
                  </a:lnTo>
                  <a:cubicBezTo>
                    <a:pt x="3470275" y="968375"/>
                    <a:pt x="3387137" y="969366"/>
                    <a:pt x="3305175" y="981075"/>
                  </a:cubicBezTo>
                  <a:cubicBezTo>
                    <a:pt x="3203783" y="995560"/>
                    <a:pt x="3260858" y="988567"/>
                    <a:pt x="3133725" y="1000125"/>
                  </a:cubicBezTo>
                  <a:cubicBezTo>
                    <a:pt x="3093576" y="1008155"/>
                    <a:pt x="3061230" y="1015540"/>
                    <a:pt x="3019425" y="1019175"/>
                  </a:cubicBezTo>
                  <a:cubicBezTo>
                    <a:pt x="2968717" y="1023584"/>
                    <a:pt x="2917825" y="1025525"/>
                    <a:pt x="2867025" y="1028700"/>
                  </a:cubicBezTo>
                  <a:lnTo>
                    <a:pt x="2057400" y="1019175"/>
                  </a:lnTo>
                  <a:cubicBezTo>
                    <a:pt x="1997003" y="1018014"/>
                    <a:pt x="1936585" y="1015119"/>
                    <a:pt x="1876425" y="1009650"/>
                  </a:cubicBezTo>
                  <a:cubicBezTo>
                    <a:pt x="1831708" y="1005585"/>
                    <a:pt x="1787630" y="996169"/>
                    <a:pt x="1743075" y="990600"/>
                  </a:cubicBezTo>
                  <a:cubicBezTo>
                    <a:pt x="1711413" y="986642"/>
                    <a:pt x="1679487" y="985033"/>
                    <a:pt x="1647825" y="981075"/>
                  </a:cubicBezTo>
                  <a:cubicBezTo>
                    <a:pt x="1458101" y="957360"/>
                    <a:pt x="1797712" y="988803"/>
                    <a:pt x="1476375" y="962025"/>
                  </a:cubicBezTo>
                  <a:cubicBezTo>
                    <a:pt x="1460500" y="958850"/>
                    <a:pt x="1444525" y="956140"/>
                    <a:pt x="1428750" y="952500"/>
                  </a:cubicBezTo>
                  <a:cubicBezTo>
                    <a:pt x="1403239" y="946613"/>
                    <a:pt x="1378223" y="938585"/>
                    <a:pt x="1352550" y="933450"/>
                  </a:cubicBezTo>
                  <a:cubicBezTo>
                    <a:pt x="1325359" y="928012"/>
                    <a:pt x="1293728" y="922471"/>
                    <a:pt x="1266825" y="914400"/>
                  </a:cubicBezTo>
                  <a:cubicBezTo>
                    <a:pt x="1247591" y="908630"/>
                    <a:pt x="1228725" y="901700"/>
                    <a:pt x="1209675" y="895350"/>
                  </a:cubicBezTo>
                  <a:cubicBezTo>
                    <a:pt x="1184944" y="887106"/>
                    <a:pt x="1156254" y="878164"/>
                    <a:pt x="1133475" y="866775"/>
                  </a:cubicBezTo>
                  <a:cubicBezTo>
                    <a:pt x="1116916" y="858496"/>
                    <a:pt x="1102409" y="846479"/>
                    <a:pt x="1085850" y="838200"/>
                  </a:cubicBezTo>
                  <a:cubicBezTo>
                    <a:pt x="1070557" y="830554"/>
                    <a:pt x="1053171" y="827453"/>
                    <a:pt x="1038225" y="819150"/>
                  </a:cubicBezTo>
                  <a:cubicBezTo>
                    <a:pt x="1024348" y="811440"/>
                    <a:pt x="1014002" y="798285"/>
                    <a:pt x="1000125" y="790575"/>
                  </a:cubicBezTo>
                  <a:cubicBezTo>
                    <a:pt x="985179" y="782272"/>
                    <a:pt x="967554" y="779631"/>
                    <a:pt x="952500" y="771525"/>
                  </a:cubicBezTo>
                  <a:cubicBezTo>
                    <a:pt x="836429" y="709025"/>
                    <a:pt x="921567" y="730367"/>
                    <a:pt x="809625" y="714375"/>
                  </a:cubicBezTo>
                  <a:cubicBezTo>
                    <a:pt x="793750" y="708025"/>
                    <a:pt x="778068" y="701168"/>
                    <a:pt x="762000" y="695325"/>
                  </a:cubicBezTo>
                  <a:cubicBezTo>
                    <a:pt x="743129" y="688463"/>
                    <a:pt x="723494" y="683733"/>
                    <a:pt x="704850" y="676275"/>
                  </a:cubicBezTo>
                  <a:cubicBezTo>
                    <a:pt x="688975" y="669925"/>
                    <a:pt x="673602" y="662138"/>
                    <a:pt x="657225" y="657225"/>
                  </a:cubicBezTo>
                  <a:cubicBezTo>
                    <a:pt x="641718" y="652573"/>
                    <a:pt x="625475" y="650875"/>
                    <a:pt x="609600" y="647700"/>
                  </a:cubicBezTo>
                  <a:cubicBezTo>
                    <a:pt x="536788" y="611294"/>
                    <a:pt x="609224" y="642844"/>
                    <a:pt x="514350" y="619125"/>
                  </a:cubicBezTo>
                  <a:cubicBezTo>
                    <a:pt x="494869" y="614255"/>
                    <a:pt x="476681" y="604945"/>
                    <a:pt x="457200" y="600075"/>
                  </a:cubicBezTo>
                  <a:lnTo>
                    <a:pt x="419100" y="590550"/>
                  </a:lnTo>
                  <a:lnTo>
                    <a:pt x="361950" y="552450"/>
                  </a:lnTo>
                  <a:lnTo>
                    <a:pt x="333375" y="533400"/>
                  </a:lnTo>
                  <a:cubicBezTo>
                    <a:pt x="290770" y="469493"/>
                    <a:pt x="340959" y="532106"/>
                    <a:pt x="285750" y="495300"/>
                  </a:cubicBezTo>
                  <a:cubicBezTo>
                    <a:pt x="274542" y="487828"/>
                    <a:pt x="265799" y="477073"/>
                    <a:pt x="257175" y="466725"/>
                  </a:cubicBezTo>
                  <a:cubicBezTo>
                    <a:pt x="249846" y="457931"/>
                    <a:pt x="247064" y="445301"/>
                    <a:pt x="238125" y="438150"/>
                  </a:cubicBezTo>
                  <a:cubicBezTo>
                    <a:pt x="230285" y="431878"/>
                    <a:pt x="219075" y="431800"/>
                    <a:pt x="209550" y="428625"/>
                  </a:cubicBezTo>
                  <a:cubicBezTo>
                    <a:pt x="200025" y="419100"/>
                    <a:pt x="191323" y="408674"/>
                    <a:pt x="180975" y="400050"/>
                  </a:cubicBezTo>
                  <a:cubicBezTo>
                    <a:pt x="146217" y="371085"/>
                    <a:pt x="154582" y="391969"/>
                    <a:pt x="123825" y="352425"/>
                  </a:cubicBezTo>
                  <a:cubicBezTo>
                    <a:pt x="109769" y="334353"/>
                    <a:pt x="92965" y="316995"/>
                    <a:pt x="85725" y="295275"/>
                  </a:cubicBezTo>
                  <a:lnTo>
                    <a:pt x="66675" y="238125"/>
                  </a:lnTo>
                  <a:cubicBezTo>
                    <a:pt x="63500" y="228600"/>
                    <a:pt x="59585" y="219290"/>
                    <a:pt x="57150" y="209550"/>
                  </a:cubicBezTo>
                  <a:cubicBezTo>
                    <a:pt x="50800" y="184150"/>
                    <a:pt x="43235" y="159023"/>
                    <a:pt x="38100" y="133350"/>
                  </a:cubicBezTo>
                  <a:cubicBezTo>
                    <a:pt x="24637" y="66034"/>
                    <a:pt x="33695" y="101084"/>
                    <a:pt x="9525" y="28575"/>
                  </a:cubicBezTo>
                  <a:lnTo>
                    <a:pt x="0" y="0"/>
                  </a:lnTo>
                </a:path>
              </a:pathLst>
            </a:custGeom>
            <a:noFill/>
            <a:ln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7A73444-FD0A-45B0-8803-6C30A764292E}"/>
                </a:ext>
              </a:extLst>
            </p:cNvPr>
            <p:cNvSpPr txBox="1"/>
            <p:nvPr/>
          </p:nvSpPr>
          <p:spPr>
            <a:xfrm>
              <a:off x="6378192" y="6071372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C39B550-4C7C-476E-A2FB-0A918AE8C3A6}"/>
                </a:ext>
              </a:extLst>
            </p:cNvPr>
            <p:cNvSpPr txBox="1"/>
            <p:nvPr/>
          </p:nvSpPr>
          <p:spPr>
            <a:xfrm>
              <a:off x="4717882" y="4572488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523E266F-7D1D-4BD3-896F-86EDD5CBA580}"/>
                </a:ext>
              </a:extLst>
            </p:cNvPr>
            <p:cNvSpPr/>
            <p:nvPr/>
          </p:nvSpPr>
          <p:spPr>
            <a:xfrm>
              <a:off x="4695825" y="5467350"/>
              <a:ext cx="5924550" cy="514350"/>
            </a:xfrm>
            <a:custGeom>
              <a:avLst/>
              <a:gdLst>
                <a:gd name="connsiteX0" fmla="*/ 5924550 w 5924550"/>
                <a:gd name="connsiteY0" fmla="*/ 0 h 514350"/>
                <a:gd name="connsiteX1" fmla="*/ 5638800 w 5924550"/>
                <a:gd name="connsiteY1" fmla="*/ 9525 h 514350"/>
                <a:gd name="connsiteX2" fmla="*/ 5543550 w 5924550"/>
                <a:gd name="connsiteY2" fmla="*/ 19050 h 514350"/>
                <a:gd name="connsiteX3" fmla="*/ 5400675 w 5924550"/>
                <a:gd name="connsiteY3" fmla="*/ 28575 h 514350"/>
                <a:gd name="connsiteX4" fmla="*/ 5353050 w 5924550"/>
                <a:gd name="connsiteY4" fmla="*/ 38100 h 514350"/>
                <a:gd name="connsiteX5" fmla="*/ 5276850 w 5924550"/>
                <a:gd name="connsiteY5" fmla="*/ 57150 h 514350"/>
                <a:gd name="connsiteX6" fmla="*/ 5210175 w 5924550"/>
                <a:gd name="connsiteY6" fmla="*/ 66675 h 514350"/>
                <a:gd name="connsiteX7" fmla="*/ 5172075 w 5924550"/>
                <a:gd name="connsiteY7" fmla="*/ 76200 h 514350"/>
                <a:gd name="connsiteX8" fmla="*/ 5086350 w 5924550"/>
                <a:gd name="connsiteY8" fmla="*/ 85725 h 514350"/>
                <a:gd name="connsiteX9" fmla="*/ 4933950 w 5924550"/>
                <a:gd name="connsiteY9" fmla="*/ 114300 h 514350"/>
                <a:gd name="connsiteX10" fmla="*/ 4905375 w 5924550"/>
                <a:gd name="connsiteY10" fmla="*/ 123825 h 514350"/>
                <a:gd name="connsiteX11" fmla="*/ 4800600 w 5924550"/>
                <a:gd name="connsiteY11" fmla="*/ 152400 h 514350"/>
                <a:gd name="connsiteX12" fmla="*/ 4762500 w 5924550"/>
                <a:gd name="connsiteY12" fmla="*/ 171450 h 514350"/>
                <a:gd name="connsiteX13" fmla="*/ 4724400 w 5924550"/>
                <a:gd name="connsiteY13" fmla="*/ 180975 h 514350"/>
                <a:gd name="connsiteX14" fmla="*/ 4686300 w 5924550"/>
                <a:gd name="connsiteY14" fmla="*/ 200025 h 514350"/>
                <a:gd name="connsiteX15" fmla="*/ 4648200 w 5924550"/>
                <a:gd name="connsiteY15" fmla="*/ 209550 h 514350"/>
                <a:gd name="connsiteX16" fmla="*/ 4533900 w 5924550"/>
                <a:gd name="connsiteY16" fmla="*/ 247650 h 514350"/>
                <a:gd name="connsiteX17" fmla="*/ 4505325 w 5924550"/>
                <a:gd name="connsiteY17" fmla="*/ 257175 h 514350"/>
                <a:gd name="connsiteX18" fmla="*/ 4429125 w 5924550"/>
                <a:gd name="connsiteY18" fmla="*/ 285750 h 514350"/>
                <a:gd name="connsiteX19" fmla="*/ 4391025 w 5924550"/>
                <a:gd name="connsiteY19" fmla="*/ 295275 h 514350"/>
                <a:gd name="connsiteX20" fmla="*/ 4305300 w 5924550"/>
                <a:gd name="connsiteY20" fmla="*/ 323850 h 514350"/>
                <a:gd name="connsiteX21" fmla="*/ 4171950 w 5924550"/>
                <a:gd name="connsiteY21" fmla="*/ 342900 h 514350"/>
                <a:gd name="connsiteX22" fmla="*/ 4076700 w 5924550"/>
                <a:gd name="connsiteY22" fmla="*/ 361950 h 514350"/>
                <a:gd name="connsiteX23" fmla="*/ 3924300 w 5924550"/>
                <a:gd name="connsiteY23" fmla="*/ 381000 h 514350"/>
                <a:gd name="connsiteX24" fmla="*/ 3762375 w 5924550"/>
                <a:gd name="connsiteY24" fmla="*/ 390525 h 514350"/>
                <a:gd name="connsiteX25" fmla="*/ 3619500 w 5924550"/>
                <a:gd name="connsiteY25" fmla="*/ 400050 h 514350"/>
                <a:gd name="connsiteX26" fmla="*/ 3486150 w 5924550"/>
                <a:gd name="connsiteY26" fmla="*/ 419100 h 514350"/>
                <a:gd name="connsiteX27" fmla="*/ 3390900 w 5924550"/>
                <a:gd name="connsiteY27" fmla="*/ 438150 h 514350"/>
                <a:gd name="connsiteX28" fmla="*/ 3324225 w 5924550"/>
                <a:gd name="connsiteY28" fmla="*/ 447675 h 514350"/>
                <a:gd name="connsiteX29" fmla="*/ 3133725 w 5924550"/>
                <a:gd name="connsiteY29" fmla="*/ 466725 h 514350"/>
                <a:gd name="connsiteX30" fmla="*/ 3038475 w 5924550"/>
                <a:gd name="connsiteY30" fmla="*/ 485775 h 514350"/>
                <a:gd name="connsiteX31" fmla="*/ 2962275 w 5924550"/>
                <a:gd name="connsiteY31" fmla="*/ 504825 h 514350"/>
                <a:gd name="connsiteX32" fmla="*/ 2828925 w 5924550"/>
                <a:gd name="connsiteY32" fmla="*/ 514350 h 514350"/>
                <a:gd name="connsiteX33" fmla="*/ 1562100 w 5924550"/>
                <a:gd name="connsiteY33" fmla="*/ 495300 h 514350"/>
                <a:gd name="connsiteX34" fmla="*/ 1371600 w 5924550"/>
                <a:gd name="connsiteY34" fmla="*/ 466725 h 514350"/>
                <a:gd name="connsiteX35" fmla="*/ 1323975 w 5924550"/>
                <a:gd name="connsiteY35" fmla="*/ 457200 h 514350"/>
                <a:gd name="connsiteX36" fmla="*/ 1295400 w 5924550"/>
                <a:gd name="connsiteY36" fmla="*/ 447675 h 514350"/>
                <a:gd name="connsiteX37" fmla="*/ 1257300 w 5924550"/>
                <a:gd name="connsiteY37" fmla="*/ 438150 h 514350"/>
                <a:gd name="connsiteX38" fmla="*/ 1228725 w 5924550"/>
                <a:gd name="connsiteY38" fmla="*/ 428625 h 514350"/>
                <a:gd name="connsiteX39" fmla="*/ 1152525 w 5924550"/>
                <a:gd name="connsiteY39" fmla="*/ 409575 h 514350"/>
                <a:gd name="connsiteX40" fmla="*/ 1114425 w 5924550"/>
                <a:gd name="connsiteY40" fmla="*/ 400050 h 514350"/>
                <a:gd name="connsiteX41" fmla="*/ 1066800 w 5924550"/>
                <a:gd name="connsiteY41" fmla="*/ 390525 h 514350"/>
                <a:gd name="connsiteX42" fmla="*/ 1038225 w 5924550"/>
                <a:gd name="connsiteY42" fmla="*/ 381000 h 514350"/>
                <a:gd name="connsiteX43" fmla="*/ 857250 w 5924550"/>
                <a:gd name="connsiteY43" fmla="*/ 371475 h 514350"/>
                <a:gd name="connsiteX44" fmla="*/ 752475 w 5924550"/>
                <a:gd name="connsiteY44" fmla="*/ 352425 h 514350"/>
                <a:gd name="connsiteX45" fmla="*/ 704850 w 5924550"/>
                <a:gd name="connsiteY45" fmla="*/ 323850 h 514350"/>
                <a:gd name="connsiteX46" fmla="*/ 676275 w 5924550"/>
                <a:gd name="connsiteY46" fmla="*/ 314325 h 514350"/>
                <a:gd name="connsiteX47" fmla="*/ 647700 w 5924550"/>
                <a:gd name="connsiteY47" fmla="*/ 295275 h 514350"/>
                <a:gd name="connsiteX48" fmla="*/ 600075 w 5924550"/>
                <a:gd name="connsiteY48" fmla="*/ 285750 h 514350"/>
                <a:gd name="connsiteX49" fmla="*/ 504825 w 5924550"/>
                <a:gd name="connsiteY49" fmla="*/ 228600 h 514350"/>
                <a:gd name="connsiteX50" fmla="*/ 447675 w 5924550"/>
                <a:gd name="connsiteY50" fmla="*/ 209550 h 514350"/>
                <a:gd name="connsiteX51" fmla="*/ 381000 w 5924550"/>
                <a:gd name="connsiteY51" fmla="*/ 180975 h 514350"/>
                <a:gd name="connsiteX52" fmla="*/ 342900 w 5924550"/>
                <a:gd name="connsiteY52" fmla="*/ 161925 h 514350"/>
                <a:gd name="connsiteX53" fmla="*/ 285750 w 5924550"/>
                <a:gd name="connsiteY53" fmla="*/ 142875 h 514350"/>
                <a:gd name="connsiteX54" fmla="*/ 257175 w 5924550"/>
                <a:gd name="connsiteY54" fmla="*/ 133350 h 514350"/>
                <a:gd name="connsiteX55" fmla="*/ 219075 w 5924550"/>
                <a:gd name="connsiteY55" fmla="*/ 123825 h 514350"/>
                <a:gd name="connsiteX56" fmla="*/ 133350 w 5924550"/>
                <a:gd name="connsiteY56" fmla="*/ 95250 h 514350"/>
                <a:gd name="connsiteX57" fmla="*/ 104775 w 5924550"/>
                <a:gd name="connsiteY57" fmla="*/ 85725 h 514350"/>
                <a:gd name="connsiteX58" fmla="*/ 76200 w 5924550"/>
                <a:gd name="connsiteY58" fmla="*/ 66675 h 514350"/>
                <a:gd name="connsiteX59" fmla="*/ 19050 w 5924550"/>
                <a:gd name="connsiteY59" fmla="*/ 47625 h 514350"/>
                <a:gd name="connsiteX60" fmla="*/ 0 w 5924550"/>
                <a:gd name="connsiteY60" fmla="*/ 19050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5924550" h="514350">
                  <a:moveTo>
                    <a:pt x="5924550" y="0"/>
                  </a:moveTo>
                  <a:lnTo>
                    <a:pt x="5638800" y="9525"/>
                  </a:lnTo>
                  <a:cubicBezTo>
                    <a:pt x="5606931" y="11118"/>
                    <a:pt x="5575357" y="16505"/>
                    <a:pt x="5543550" y="19050"/>
                  </a:cubicBezTo>
                  <a:cubicBezTo>
                    <a:pt x="5495971" y="22856"/>
                    <a:pt x="5448300" y="25400"/>
                    <a:pt x="5400675" y="28575"/>
                  </a:cubicBezTo>
                  <a:cubicBezTo>
                    <a:pt x="5384800" y="31750"/>
                    <a:pt x="5368825" y="34460"/>
                    <a:pt x="5353050" y="38100"/>
                  </a:cubicBezTo>
                  <a:cubicBezTo>
                    <a:pt x="5327539" y="43987"/>
                    <a:pt x="5302769" y="53447"/>
                    <a:pt x="5276850" y="57150"/>
                  </a:cubicBezTo>
                  <a:cubicBezTo>
                    <a:pt x="5254625" y="60325"/>
                    <a:pt x="5232264" y="62659"/>
                    <a:pt x="5210175" y="66675"/>
                  </a:cubicBezTo>
                  <a:cubicBezTo>
                    <a:pt x="5197295" y="69017"/>
                    <a:pt x="5185014" y="74209"/>
                    <a:pt x="5172075" y="76200"/>
                  </a:cubicBezTo>
                  <a:cubicBezTo>
                    <a:pt x="5143658" y="80572"/>
                    <a:pt x="5114925" y="82550"/>
                    <a:pt x="5086350" y="85725"/>
                  </a:cubicBezTo>
                  <a:cubicBezTo>
                    <a:pt x="4985317" y="110983"/>
                    <a:pt x="5036130" y="101528"/>
                    <a:pt x="4933950" y="114300"/>
                  </a:cubicBezTo>
                  <a:cubicBezTo>
                    <a:pt x="4924425" y="117475"/>
                    <a:pt x="4915061" y="121183"/>
                    <a:pt x="4905375" y="123825"/>
                  </a:cubicBezTo>
                  <a:cubicBezTo>
                    <a:pt x="4892020" y="127467"/>
                    <a:pt x="4826178" y="141438"/>
                    <a:pt x="4800600" y="152400"/>
                  </a:cubicBezTo>
                  <a:cubicBezTo>
                    <a:pt x="4787549" y="157993"/>
                    <a:pt x="4775795" y="166464"/>
                    <a:pt x="4762500" y="171450"/>
                  </a:cubicBezTo>
                  <a:cubicBezTo>
                    <a:pt x="4750243" y="176047"/>
                    <a:pt x="4736657" y="176378"/>
                    <a:pt x="4724400" y="180975"/>
                  </a:cubicBezTo>
                  <a:cubicBezTo>
                    <a:pt x="4711105" y="185961"/>
                    <a:pt x="4699595" y="195039"/>
                    <a:pt x="4686300" y="200025"/>
                  </a:cubicBezTo>
                  <a:cubicBezTo>
                    <a:pt x="4674043" y="204622"/>
                    <a:pt x="4660712" y="205700"/>
                    <a:pt x="4648200" y="209550"/>
                  </a:cubicBezTo>
                  <a:lnTo>
                    <a:pt x="4533900" y="247650"/>
                  </a:lnTo>
                  <a:cubicBezTo>
                    <a:pt x="4524375" y="250825"/>
                    <a:pt x="4514647" y="253446"/>
                    <a:pt x="4505325" y="257175"/>
                  </a:cubicBezTo>
                  <a:cubicBezTo>
                    <a:pt x="4480163" y="267240"/>
                    <a:pt x="4455256" y="278284"/>
                    <a:pt x="4429125" y="285750"/>
                  </a:cubicBezTo>
                  <a:cubicBezTo>
                    <a:pt x="4416538" y="289346"/>
                    <a:pt x="4403444" y="291135"/>
                    <a:pt x="4391025" y="295275"/>
                  </a:cubicBezTo>
                  <a:cubicBezTo>
                    <a:pt x="4343047" y="311268"/>
                    <a:pt x="4350952" y="316241"/>
                    <a:pt x="4305300" y="323850"/>
                  </a:cubicBezTo>
                  <a:cubicBezTo>
                    <a:pt x="4261010" y="331232"/>
                    <a:pt x="4171950" y="342900"/>
                    <a:pt x="4171950" y="342900"/>
                  </a:cubicBezTo>
                  <a:cubicBezTo>
                    <a:pt x="4117182" y="361156"/>
                    <a:pt x="4164259" y="347357"/>
                    <a:pt x="4076700" y="361950"/>
                  </a:cubicBezTo>
                  <a:cubicBezTo>
                    <a:pt x="3977398" y="378500"/>
                    <a:pt x="4082648" y="369689"/>
                    <a:pt x="3924300" y="381000"/>
                  </a:cubicBezTo>
                  <a:cubicBezTo>
                    <a:pt x="3870369" y="384852"/>
                    <a:pt x="3816338" y="387152"/>
                    <a:pt x="3762375" y="390525"/>
                  </a:cubicBezTo>
                  <a:lnTo>
                    <a:pt x="3619500" y="400050"/>
                  </a:lnTo>
                  <a:cubicBezTo>
                    <a:pt x="3483139" y="422777"/>
                    <a:pt x="3653036" y="395259"/>
                    <a:pt x="3486150" y="419100"/>
                  </a:cubicBezTo>
                  <a:cubicBezTo>
                    <a:pt x="3312167" y="443955"/>
                    <a:pt x="3518177" y="415009"/>
                    <a:pt x="3390900" y="438150"/>
                  </a:cubicBezTo>
                  <a:cubicBezTo>
                    <a:pt x="3368811" y="442166"/>
                    <a:pt x="3346479" y="444708"/>
                    <a:pt x="3324225" y="447675"/>
                  </a:cubicBezTo>
                  <a:cubicBezTo>
                    <a:pt x="3229111" y="460357"/>
                    <a:pt x="3245122" y="457442"/>
                    <a:pt x="3133725" y="466725"/>
                  </a:cubicBezTo>
                  <a:cubicBezTo>
                    <a:pt x="3069167" y="488244"/>
                    <a:pt x="3147924" y="463885"/>
                    <a:pt x="3038475" y="485775"/>
                  </a:cubicBezTo>
                  <a:cubicBezTo>
                    <a:pt x="2968350" y="499800"/>
                    <a:pt x="3061977" y="494330"/>
                    <a:pt x="2962275" y="504825"/>
                  </a:cubicBezTo>
                  <a:cubicBezTo>
                    <a:pt x="2917957" y="509490"/>
                    <a:pt x="2873375" y="511175"/>
                    <a:pt x="2828925" y="514350"/>
                  </a:cubicBezTo>
                  <a:lnTo>
                    <a:pt x="1562100" y="495300"/>
                  </a:lnTo>
                  <a:cubicBezTo>
                    <a:pt x="1511621" y="490711"/>
                    <a:pt x="1414504" y="475306"/>
                    <a:pt x="1371600" y="466725"/>
                  </a:cubicBezTo>
                  <a:cubicBezTo>
                    <a:pt x="1355725" y="463550"/>
                    <a:pt x="1339681" y="461127"/>
                    <a:pt x="1323975" y="457200"/>
                  </a:cubicBezTo>
                  <a:cubicBezTo>
                    <a:pt x="1314235" y="454765"/>
                    <a:pt x="1305054" y="450433"/>
                    <a:pt x="1295400" y="447675"/>
                  </a:cubicBezTo>
                  <a:cubicBezTo>
                    <a:pt x="1282813" y="444079"/>
                    <a:pt x="1269887" y="441746"/>
                    <a:pt x="1257300" y="438150"/>
                  </a:cubicBezTo>
                  <a:cubicBezTo>
                    <a:pt x="1247646" y="435392"/>
                    <a:pt x="1238411" y="431267"/>
                    <a:pt x="1228725" y="428625"/>
                  </a:cubicBezTo>
                  <a:cubicBezTo>
                    <a:pt x="1203466" y="421736"/>
                    <a:pt x="1177925" y="415925"/>
                    <a:pt x="1152525" y="409575"/>
                  </a:cubicBezTo>
                  <a:cubicBezTo>
                    <a:pt x="1139825" y="406400"/>
                    <a:pt x="1127262" y="402617"/>
                    <a:pt x="1114425" y="400050"/>
                  </a:cubicBezTo>
                  <a:cubicBezTo>
                    <a:pt x="1098550" y="396875"/>
                    <a:pt x="1082506" y="394452"/>
                    <a:pt x="1066800" y="390525"/>
                  </a:cubicBezTo>
                  <a:cubicBezTo>
                    <a:pt x="1057060" y="388090"/>
                    <a:pt x="1048224" y="381909"/>
                    <a:pt x="1038225" y="381000"/>
                  </a:cubicBezTo>
                  <a:cubicBezTo>
                    <a:pt x="978065" y="375531"/>
                    <a:pt x="917575" y="374650"/>
                    <a:pt x="857250" y="371475"/>
                  </a:cubicBezTo>
                  <a:cubicBezTo>
                    <a:pt x="830983" y="368192"/>
                    <a:pt x="781841" y="367108"/>
                    <a:pt x="752475" y="352425"/>
                  </a:cubicBezTo>
                  <a:cubicBezTo>
                    <a:pt x="735916" y="344146"/>
                    <a:pt x="721409" y="332129"/>
                    <a:pt x="704850" y="323850"/>
                  </a:cubicBezTo>
                  <a:cubicBezTo>
                    <a:pt x="695870" y="319360"/>
                    <a:pt x="685255" y="318815"/>
                    <a:pt x="676275" y="314325"/>
                  </a:cubicBezTo>
                  <a:cubicBezTo>
                    <a:pt x="666036" y="309205"/>
                    <a:pt x="658419" y="299295"/>
                    <a:pt x="647700" y="295275"/>
                  </a:cubicBezTo>
                  <a:cubicBezTo>
                    <a:pt x="632541" y="289591"/>
                    <a:pt x="615950" y="288925"/>
                    <a:pt x="600075" y="285750"/>
                  </a:cubicBezTo>
                  <a:cubicBezTo>
                    <a:pt x="566531" y="263387"/>
                    <a:pt x="541436" y="243245"/>
                    <a:pt x="504825" y="228600"/>
                  </a:cubicBezTo>
                  <a:cubicBezTo>
                    <a:pt x="486181" y="221142"/>
                    <a:pt x="465636" y="218530"/>
                    <a:pt x="447675" y="209550"/>
                  </a:cubicBezTo>
                  <a:cubicBezTo>
                    <a:pt x="321313" y="146369"/>
                    <a:pt x="479106" y="223020"/>
                    <a:pt x="381000" y="180975"/>
                  </a:cubicBezTo>
                  <a:cubicBezTo>
                    <a:pt x="367949" y="175382"/>
                    <a:pt x="356083" y="167198"/>
                    <a:pt x="342900" y="161925"/>
                  </a:cubicBezTo>
                  <a:cubicBezTo>
                    <a:pt x="324256" y="154467"/>
                    <a:pt x="304800" y="149225"/>
                    <a:pt x="285750" y="142875"/>
                  </a:cubicBezTo>
                  <a:cubicBezTo>
                    <a:pt x="276225" y="139700"/>
                    <a:pt x="266915" y="135785"/>
                    <a:pt x="257175" y="133350"/>
                  </a:cubicBezTo>
                  <a:cubicBezTo>
                    <a:pt x="244475" y="130175"/>
                    <a:pt x="231614" y="127587"/>
                    <a:pt x="219075" y="123825"/>
                  </a:cubicBezTo>
                  <a:lnTo>
                    <a:pt x="133350" y="95250"/>
                  </a:lnTo>
                  <a:cubicBezTo>
                    <a:pt x="123825" y="92075"/>
                    <a:pt x="113129" y="91294"/>
                    <a:pt x="104775" y="85725"/>
                  </a:cubicBezTo>
                  <a:cubicBezTo>
                    <a:pt x="95250" y="79375"/>
                    <a:pt x="86661" y="71324"/>
                    <a:pt x="76200" y="66675"/>
                  </a:cubicBezTo>
                  <a:cubicBezTo>
                    <a:pt x="57850" y="58520"/>
                    <a:pt x="19050" y="47625"/>
                    <a:pt x="19050" y="47625"/>
                  </a:cubicBezTo>
                  <a:lnTo>
                    <a:pt x="0" y="19050"/>
                  </a:lnTo>
                </a:path>
              </a:pathLst>
            </a:custGeom>
            <a:noFill/>
            <a:ln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82E3EA2-B6CF-4605-9C91-5928BFC8AEE5}"/>
                </a:ext>
              </a:extLst>
            </p:cNvPr>
            <p:cNvSpPr txBox="1"/>
            <p:nvPr/>
          </p:nvSpPr>
          <p:spPr>
            <a:xfrm>
              <a:off x="5243622" y="547253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F2807891-5DB7-488E-A26B-46F2B58FB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763" y="4151100"/>
            <a:ext cx="4931176" cy="206493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03C6E63-78CB-42AB-A518-01B1832B3519}"/>
              </a:ext>
            </a:extLst>
          </p:cNvPr>
          <p:cNvSpPr txBox="1"/>
          <p:nvPr/>
        </p:nvSpPr>
        <p:spPr>
          <a:xfrm>
            <a:off x="3620721" y="5231023"/>
            <a:ext cx="2519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State, input string text(T)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EB117C-854C-44B3-94BC-7779E646E0F7}"/>
              </a:ext>
            </a:extLst>
          </p:cNvPr>
          <p:cNvSpPr txBox="1"/>
          <p:nvPr/>
        </p:nvSpPr>
        <p:spPr>
          <a:xfrm>
            <a:off x="3616356" y="5540676"/>
            <a:ext cx="3817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When state equals to length of pattern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22D20C1-D1E1-4514-BFC1-7B6199F6273A}"/>
              </a:ext>
            </a:extLst>
          </p:cNvPr>
          <p:cNvCxnSpPr/>
          <p:nvPr/>
        </p:nvCxnSpPr>
        <p:spPr>
          <a:xfrm>
            <a:off x="2638425" y="5458242"/>
            <a:ext cx="8286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03C700B-9FEB-4BC6-8A2C-937344335CE1}"/>
              </a:ext>
            </a:extLst>
          </p:cNvPr>
          <p:cNvCxnSpPr/>
          <p:nvPr/>
        </p:nvCxnSpPr>
        <p:spPr>
          <a:xfrm>
            <a:off x="2638425" y="5725342"/>
            <a:ext cx="8330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F7A6F17-BA0A-47D4-B95D-32BAC0F1AD46}"/>
              </a:ext>
            </a:extLst>
          </p:cNvPr>
          <p:cNvSpPr txBox="1"/>
          <p:nvPr/>
        </p:nvSpPr>
        <p:spPr>
          <a:xfrm>
            <a:off x="3427369" y="6321344"/>
            <a:ext cx="346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index of text (T) – pattern length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BF6B0A6-6A75-4E69-BFAC-90E3AFDBBD88}"/>
              </a:ext>
            </a:extLst>
          </p:cNvPr>
          <p:cNvCxnSpPr/>
          <p:nvPr/>
        </p:nvCxnSpPr>
        <p:spPr>
          <a:xfrm flipV="1">
            <a:off x="4749585" y="6099269"/>
            <a:ext cx="0" cy="206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9916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E8686-F591-4024-B147-3058521B8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4685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F11AE-FCF1-4AD0-9433-B851A5355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5017"/>
            <a:ext cx="10515600" cy="4871946"/>
          </a:xfrm>
        </p:spPr>
        <p:txBody>
          <a:bodyPr/>
          <a:lstStyle/>
          <a:p>
            <a:r>
              <a:rPr lang="en-US" dirty="0"/>
              <a:t>Naïve Algorithm</a:t>
            </a:r>
          </a:p>
          <a:p>
            <a:r>
              <a:rPr lang="en-GB" dirty="0"/>
              <a:t>Knuth Morris Pratt (KMP) Algorithm</a:t>
            </a:r>
          </a:p>
          <a:p>
            <a:r>
              <a:rPr lang="en-US" b="1" dirty="0"/>
              <a:t>Robin Karp algorithm</a:t>
            </a:r>
          </a:p>
          <a:p>
            <a:r>
              <a:rPr lang="en-US" b="1" dirty="0"/>
              <a:t>Finite Automata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957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BB1B3-A225-4EF6-B3D8-4E83FCF34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33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Finite Automata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13CDA-80DF-4FD9-B544-F457A0E98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076" y="3004844"/>
            <a:ext cx="4204073" cy="3126080"/>
          </a:xfrm>
        </p:spPr>
        <p:txBody>
          <a:bodyPr>
            <a:normAutofit/>
          </a:bodyPr>
          <a:lstStyle/>
          <a:p>
            <a:r>
              <a:rPr lang="en-US" sz="1600" dirty="0"/>
              <a:t>T= a b a b a b a c a b a      (length n)          </a:t>
            </a:r>
          </a:p>
          <a:p>
            <a:r>
              <a:rPr lang="en-US" sz="1600" dirty="0"/>
              <a:t>P= a b a b a c a 	           (length m)</a:t>
            </a:r>
          </a:p>
          <a:p>
            <a:endParaRPr lang="en-US" sz="2400" dirty="0"/>
          </a:p>
        </p:txBody>
      </p:sp>
      <p:graphicFrame>
        <p:nvGraphicFramePr>
          <p:cNvPr id="37" name="Table 37">
            <a:extLst>
              <a:ext uri="{FF2B5EF4-FFF2-40B4-BE49-F238E27FC236}">
                <a16:creationId xmlns:a16="http://schemas.microsoft.com/office/drawing/2014/main" id="{46AAC513-4BC9-4EB5-BD54-2DDE766B0E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602523"/>
              </p:ext>
            </p:extLst>
          </p:nvPr>
        </p:nvGraphicFramePr>
        <p:xfrm>
          <a:off x="9589423" y="3363594"/>
          <a:ext cx="2236558" cy="302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1288">
                  <a:extLst>
                    <a:ext uri="{9D8B030D-6E8A-4147-A177-3AD203B41FA5}">
                      <a16:colId xmlns:a16="http://schemas.microsoft.com/office/drawing/2014/main" val="3048667203"/>
                    </a:ext>
                  </a:extLst>
                </a:gridCol>
                <a:gridCol w="494600">
                  <a:extLst>
                    <a:ext uri="{9D8B030D-6E8A-4147-A177-3AD203B41FA5}">
                      <a16:colId xmlns:a16="http://schemas.microsoft.com/office/drawing/2014/main" val="444308914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833616393"/>
                    </a:ext>
                  </a:extLst>
                </a:gridCol>
                <a:gridCol w="473945">
                  <a:extLst>
                    <a:ext uri="{9D8B030D-6E8A-4147-A177-3AD203B41FA5}">
                      <a16:colId xmlns:a16="http://schemas.microsoft.com/office/drawing/2014/main" val="266337618"/>
                    </a:ext>
                  </a:extLst>
                </a:gridCol>
              </a:tblGrid>
              <a:tr h="33610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985760"/>
                  </a:ext>
                </a:extLst>
              </a:tr>
              <a:tr h="3361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 or q</a:t>
                      </a:r>
                      <a:r>
                        <a:rPr lang="en-US" sz="1600" baseline="-25000" dirty="0"/>
                        <a:t>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098158"/>
                  </a:ext>
                </a:extLst>
              </a:tr>
              <a:tr h="336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 or q</a:t>
                      </a:r>
                      <a:r>
                        <a:rPr kumimoji="0" lang="en-US" sz="16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259750"/>
                  </a:ext>
                </a:extLst>
              </a:tr>
              <a:tr h="336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 or q</a:t>
                      </a:r>
                      <a:r>
                        <a:rPr kumimoji="0" lang="en-US" sz="16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557129"/>
                  </a:ext>
                </a:extLst>
              </a:tr>
              <a:tr h="336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 or q</a:t>
                      </a:r>
                      <a:r>
                        <a:rPr kumimoji="0" lang="en-US" sz="16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931238"/>
                  </a:ext>
                </a:extLst>
              </a:tr>
              <a:tr h="336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 or q</a:t>
                      </a:r>
                      <a:r>
                        <a:rPr kumimoji="0" lang="en-US" sz="16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859033"/>
                  </a:ext>
                </a:extLst>
              </a:tr>
              <a:tr h="336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 or q</a:t>
                      </a:r>
                      <a:r>
                        <a:rPr kumimoji="0" lang="en-US" sz="16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066862"/>
                  </a:ext>
                </a:extLst>
              </a:tr>
              <a:tr h="336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 or q</a:t>
                      </a:r>
                      <a:r>
                        <a:rPr kumimoji="0" lang="en-US" sz="16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257897"/>
                  </a:ext>
                </a:extLst>
              </a:tr>
              <a:tr h="336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 or q</a:t>
                      </a:r>
                      <a:r>
                        <a:rPr kumimoji="0" lang="en-US" sz="16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262637"/>
                  </a:ext>
                </a:extLst>
              </a:tr>
            </a:tbl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017E86E4-9B11-411F-9222-D19A61AF8E76}"/>
              </a:ext>
            </a:extLst>
          </p:cNvPr>
          <p:cNvSpPr txBox="1"/>
          <p:nvPr/>
        </p:nvSpPr>
        <p:spPr>
          <a:xfrm>
            <a:off x="10370157" y="3003787"/>
            <a:ext cx="1654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Transition Table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48893F2-6A93-475F-BDD3-EAF5D87E6B74}"/>
              </a:ext>
            </a:extLst>
          </p:cNvPr>
          <p:cNvGrpSpPr/>
          <p:nvPr/>
        </p:nvGrpSpPr>
        <p:grpSpPr>
          <a:xfrm>
            <a:off x="-30306" y="1031204"/>
            <a:ext cx="12252611" cy="2181922"/>
            <a:chOff x="-29415" y="4258782"/>
            <a:chExt cx="12252611" cy="2181922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CEB61C2-A611-4DCD-BF6F-5421EE77C298}"/>
                </a:ext>
              </a:extLst>
            </p:cNvPr>
            <p:cNvSpPr txBox="1"/>
            <p:nvPr/>
          </p:nvSpPr>
          <p:spPr>
            <a:xfrm>
              <a:off x="3177050" y="4285241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FD0E751C-85FB-40EA-B1CF-1C21F00B2677}"/>
                </a:ext>
              </a:extLst>
            </p:cNvPr>
            <p:cNvSpPr/>
            <p:nvPr/>
          </p:nvSpPr>
          <p:spPr>
            <a:xfrm>
              <a:off x="1509204" y="5140174"/>
              <a:ext cx="363984" cy="34622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B5745601-7E14-475F-AAA3-8943F4A13189}"/>
                </a:ext>
              </a:extLst>
            </p:cNvPr>
            <p:cNvSpPr/>
            <p:nvPr/>
          </p:nvSpPr>
          <p:spPr>
            <a:xfrm>
              <a:off x="3064277" y="5141652"/>
              <a:ext cx="363984" cy="34622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CF5D0122-500A-4414-927E-BCF0AC193807}"/>
                </a:ext>
              </a:extLst>
            </p:cNvPr>
            <p:cNvSpPr/>
            <p:nvPr/>
          </p:nvSpPr>
          <p:spPr>
            <a:xfrm>
              <a:off x="4424040" y="5143128"/>
              <a:ext cx="363984" cy="34622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EB067B39-B1D1-492D-A253-6640E817447B}"/>
                </a:ext>
              </a:extLst>
            </p:cNvPr>
            <p:cNvSpPr/>
            <p:nvPr/>
          </p:nvSpPr>
          <p:spPr>
            <a:xfrm>
              <a:off x="5730538" y="5144607"/>
              <a:ext cx="363984" cy="34622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FD080BED-D29D-4542-BB12-356F681E689F}"/>
                </a:ext>
              </a:extLst>
            </p:cNvPr>
            <p:cNvSpPr/>
            <p:nvPr/>
          </p:nvSpPr>
          <p:spPr>
            <a:xfrm>
              <a:off x="6957137" y="5137210"/>
              <a:ext cx="363984" cy="34622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4F2561FF-B06D-49CB-AB94-6C9C3C071F9F}"/>
                </a:ext>
              </a:extLst>
            </p:cNvPr>
            <p:cNvSpPr/>
            <p:nvPr/>
          </p:nvSpPr>
          <p:spPr>
            <a:xfrm>
              <a:off x="8103836" y="5138688"/>
              <a:ext cx="363984" cy="34622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A0DBEFA9-6930-4B4B-A740-FF1E7D6CCCAC}"/>
                </a:ext>
              </a:extLst>
            </p:cNvPr>
            <p:cNvSpPr/>
            <p:nvPr/>
          </p:nvSpPr>
          <p:spPr>
            <a:xfrm>
              <a:off x="9286048" y="5140168"/>
              <a:ext cx="363984" cy="34622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8845B43A-FF3A-402C-B957-6271FDCB99CB}"/>
                </a:ext>
              </a:extLst>
            </p:cNvPr>
            <p:cNvCxnSpPr>
              <a:cxnSpLocks/>
              <a:endCxn id="43" idx="2"/>
            </p:cNvCxnSpPr>
            <p:nvPr/>
          </p:nvCxnSpPr>
          <p:spPr>
            <a:xfrm>
              <a:off x="1099350" y="5313289"/>
              <a:ext cx="40985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FCD7AA0-900E-45C0-A0BE-00FEC9391889}"/>
                </a:ext>
              </a:extLst>
            </p:cNvPr>
            <p:cNvSpPr txBox="1"/>
            <p:nvPr/>
          </p:nvSpPr>
          <p:spPr>
            <a:xfrm>
              <a:off x="-29415" y="5114107"/>
              <a:ext cx="1223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Initial state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2B51A42-5381-44DA-9753-E4244E0B3C1F}"/>
                </a:ext>
              </a:extLst>
            </p:cNvPr>
            <p:cNvSpPr txBox="1"/>
            <p:nvPr/>
          </p:nvSpPr>
          <p:spPr>
            <a:xfrm>
              <a:off x="11170087" y="5144607"/>
              <a:ext cx="10531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End state</a:t>
              </a: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1D5F344C-C828-43AA-B654-1C03BDC40889}"/>
                </a:ext>
              </a:extLst>
            </p:cNvPr>
            <p:cNvSpPr/>
            <p:nvPr/>
          </p:nvSpPr>
          <p:spPr>
            <a:xfrm>
              <a:off x="10645812" y="5140352"/>
              <a:ext cx="363984" cy="34622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</a:t>
              </a: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A6B9D2E9-9656-442D-8118-69642A4CBBC5}"/>
                </a:ext>
              </a:extLst>
            </p:cNvPr>
            <p:cNvCxnSpPr>
              <a:stCxn id="43" idx="6"/>
              <a:endCxn id="44" idx="2"/>
            </p:cNvCxnSpPr>
            <p:nvPr/>
          </p:nvCxnSpPr>
          <p:spPr>
            <a:xfrm>
              <a:off x="1873188" y="5313289"/>
              <a:ext cx="1191089" cy="14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F1D55F7A-A72A-4E6D-B8FE-B2391B8CFEFA}"/>
                </a:ext>
              </a:extLst>
            </p:cNvPr>
            <p:cNvCxnSpPr>
              <a:stCxn id="44" idx="6"/>
              <a:endCxn id="45" idx="2"/>
            </p:cNvCxnSpPr>
            <p:nvPr/>
          </p:nvCxnSpPr>
          <p:spPr>
            <a:xfrm>
              <a:off x="3428261" y="5314767"/>
              <a:ext cx="995779" cy="14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19ADA440-0463-4E65-8C10-F6092196447A}"/>
                </a:ext>
              </a:extLst>
            </p:cNvPr>
            <p:cNvCxnSpPr>
              <a:stCxn id="45" idx="6"/>
              <a:endCxn id="46" idx="2"/>
            </p:cNvCxnSpPr>
            <p:nvPr/>
          </p:nvCxnSpPr>
          <p:spPr>
            <a:xfrm>
              <a:off x="4788024" y="5316243"/>
              <a:ext cx="942514" cy="14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E8F4B75C-4044-4ADB-8B89-088ED2554D15}"/>
                </a:ext>
              </a:extLst>
            </p:cNvPr>
            <p:cNvCxnSpPr>
              <a:stCxn id="46" idx="6"/>
              <a:endCxn id="47" idx="2"/>
            </p:cNvCxnSpPr>
            <p:nvPr/>
          </p:nvCxnSpPr>
          <p:spPr>
            <a:xfrm flipV="1">
              <a:off x="6094522" y="5310325"/>
              <a:ext cx="862615" cy="739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835E42EC-760C-46E6-B4EB-C6F26374A4B7}"/>
                </a:ext>
              </a:extLst>
            </p:cNvPr>
            <p:cNvCxnSpPr>
              <a:stCxn id="47" idx="6"/>
              <a:endCxn id="48" idx="2"/>
            </p:cNvCxnSpPr>
            <p:nvPr/>
          </p:nvCxnSpPr>
          <p:spPr>
            <a:xfrm>
              <a:off x="7321121" y="5310325"/>
              <a:ext cx="782715" cy="14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11B36E3C-49FB-4D4C-8AE9-BFF52F02B654}"/>
                </a:ext>
              </a:extLst>
            </p:cNvPr>
            <p:cNvCxnSpPr>
              <a:stCxn id="48" idx="6"/>
              <a:endCxn id="49" idx="2"/>
            </p:cNvCxnSpPr>
            <p:nvPr/>
          </p:nvCxnSpPr>
          <p:spPr>
            <a:xfrm>
              <a:off x="8467820" y="5311803"/>
              <a:ext cx="818228" cy="14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8595F63-B22D-49A2-823A-64F7B1AC5D3E}"/>
                </a:ext>
              </a:extLst>
            </p:cNvPr>
            <p:cNvSpPr txBox="1"/>
            <p:nvPr/>
          </p:nvSpPr>
          <p:spPr>
            <a:xfrm>
              <a:off x="2312633" y="4959941"/>
              <a:ext cx="204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3E3FF3A-EFAA-45F4-9EF7-3827AF770788}"/>
                </a:ext>
              </a:extLst>
            </p:cNvPr>
            <p:cNvSpPr txBox="1"/>
            <p:nvPr/>
          </p:nvSpPr>
          <p:spPr>
            <a:xfrm>
              <a:off x="3851148" y="4959941"/>
              <a:ext cx="204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F628CF8-A712-4E7C-8568-AEFCB564CF86}"/>
                </a:ext>
              </a:extLst>
            </p:cNvPr>
            <p:cNvSpPr txBox="1"/>
            <p:nvPr/>
          </p:nvSpPr>
          <p:spPr>
            <a:xfrm>
              <a:off x="5087644" y="4959941"/>
              <a:ext cx="204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4DC2F17F-C352-4B1C-8267-AA970FB31283}"/>
                </a:ext>
              </a:extLst>
            </p:cNvPr>
            <p:cNvSpPr/>
            <p:nvPr/>
          </p:nvSpPr>
          <p:spPr>
            <a:xfrm>
              <a:off x="10596242" y="5077300"/>
              <a:ext cx="457949" cy="46166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B487041-C7CE-4021-88DA-9DE153E10A8E}"/>
                </a:ext>
              </a:extLst>
            </p:cNvPr>
            <p:cNvSpPr/>
            <p:nvPr/>
          </p:nvSpPr>
          <p:spPr>
            <a:xfrm rot="20520312">
              <a:off x="3009482" y="4635807"/>
              <a:ext cx="363985" cy="541538"/>
            </a:xfrm>
            <a:custGeom>
              <a:avLst/>
              <a:gdLst>
                <a:gd name="connsiteX0" fmla="*/ 62144 w 363985"/>
                <a:gd name="connsiteY0" fmla="*/ 506028 h 541538"/>
                <a:gd name="connsiteX1" fmla="*/ 44388 w 363985"/>
                <a:gd name="connsiteY1" fmla="*/ 461639 h 541538"/>
                <a:gd name="connsiteX2" fmla="*/ 26633 w 363985"/>
                <a:gd name="connsiteY2" fmla="*/ 408373 h 541538"/>
                <a:gd name="connsiteX3" fmla="*/ 17755 w 363985"/>
                <a:gd name="connsiteY3" fmla="*/ 381740 h 541538"/>
                <a:gd name="connsiteX4" fmla="*/ 8878 w 363985"/>
                <a:gd name="connsiteY4" fmla="*/ 355107 h 541538"/>
                <a:gd name="connsiteX5" fmla="*/ 0 w 363985"/>
                <a:gd name="connsiteY5" fmla="*/ 328474 h 541538"/>
                <a:gd name="connsiteX6" fmla="*/ 8878 w 363985"/>
                <a:gd name="connsiteY6" fmla="*/ 168676 h 541538"/>
                <a:gd name="connsiteX7" fmla="*/ 17755 w 363985"/>
                <a:gd name="connsiteY7" fmla="*/ 142043 h 541538"/>
                <a:gd name="connsiteX8" fmla="*/ 35511 w 363985"/>
                <a:gd name="connsiteY8" fmla="*/ 124288 h 541538"/>
                <a:gd name="connsiteX9" fmla="*/ 44388 w 363985"/>
                <a:gd name="connsiteY9" fmla="*/ 97655 h 541538"/>
                <a:gd name="connsiteX10" fmla="*/ 71022 w 363985"/>
                <a:gd name="connsiteY10" fmla="*/ 79899 h 541538"/>
                <a:gd name="connsiteX11" fmla="*/ 133165 w 363985"/>
                <a:gd name="connsiteY11" fmla="*/ 44389 h 541538"/>
                <a:gd name="connsiteX12" fmla="*/ 168676 w 363985"/>
                <a:gd name="connsiteY12" fmla="*/ 17756 h 541538"/>
                <a:gd name="connsiteX13" fmla="*/ 195309 w 363985"/>
                <a:gd name="connsiteY13" fmla="*/ 0 h 541538"/>
                <a:gd name="connsiteX14" fmla="*/ 310719 w 363985"/>
                <a:gd name="connsiteY14" fmla="*/ 17756 h 541538"/>
                <a:gd name="connsiteX15" fmla="*/ 346229 w 363985"/>
                <a:gd name="connsiteY15" fmla="*/ 71022 h 541538"/>
                <a:gd name="connsiteX16" fmla="*/ 363985 w 363985"/>
                <a:gd name="connsiteY16" fmla="*/ 150921 h 541538"/>
                <a:gd name="connsiteX17" fmla="*/ 355107 w 363985"/>
                <a:gd name="connsiteY17" fmla="*/ 363985 h 541538"/>
                <a:gd name="connsiteX18" fmla="*/ 319596 w 363985"/>
                <a:gd name="connsiteY18" fmla="*/ 417251 h 541538"/>
                <a:gd name="connsiteX19" fmla="*/ 284086 w 363985"/>
                <a:gd name="connsiteY19" fmla="*/ 470517 h 541538"/>
                <a:gd name="connsiteX20" fmla="*/ 266330 w 363985"/>
                <a:gd name="connsiteY20" fmla="*/ 497150 h 541538"/>
                <a:gd name="connsiteX21" fmla="*/ 248575 w 363985"/>
                <a:gd name="connsiteY21" fmla="*/ 523783 h 541538"/>
                <a:gd name="connsiteX22" fmla="*/ 230820 w 363985"/>
                <a:gd name="connsiteY22" fmla="*/ 541538 h 541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63985" h="541538">
                  <a:moveTo>
                    <a:pt x="62144" y="506028"/>
                  </a:moveTo>
                  <a:cubicBezTo>
                    <a:pt x="56225" y="491232"/>
                    <a:pt x="49834" y="476616"/>
                    <a:pt x="44388" y="461639"/>
                  </a:cubicBezTo>
                  <a:cubicBezTo>
                    <a:pt x="37992" y="444050"/>
                    <a:pt x="32551" y="426128"/>
                    <a:pt x="26633" y="408373"/>
                  </a:cubicBezTo>
                  <a:lnTo>
                    <a:pt x="17755" y="381740"/>
                  </a:lnTo>
                  <a:lnTo>
                    <a:pt x="8878" y="355107"/>
                  </a:lnTo>
                  <a:lnTo>
                    <a:pt x="0" y="328474"/>
                  </a:lnTo>
                  <a:cubicBezTo>
                    <a:pt x="2959" y="275208"/>
                    <a:pt x="3820" y="221784"/>
                    <a:pt x="8878" y="168676"/>
                  </a:cubicBezTo>
                  <a:cubicBezTo>
                    <a:pt x="9765" y="159360"/>
                    <a:pt x="12940" y="150067"/>
                    <a:pt x="17755" y="142043"/>
                  </a:cubicBezTo>
                  <a:cubicBezTo>
                    <a:pt x="22061" y="134866"/>
                    <a:pt x="29592" y="130206"/>
                    <a:pt x="35511" y="124288"/>
                  </a:cubicBezTo>
                  <a:cubicBezTo>
                    <a:pt x="38470" y="115410"/>
                    <a:pt x="38542" y="104962"/>
                    <a:pt x="44388" y="97655"/>
                  </a:cubicBezTo>
                  <a:cubicBezTo>
                    <a:pt x="51053" y="89323"/>
                    <a:pt x="62339" y="86101"/>
                    <a:pt x="71022" y="79899"/>
                  </a:cubicBezTo>
                  <a:cubicBezTo>
                    <a:pt x="118050" y="46308"/>
                    <a:pt x="89946" y="58794"/>
                    <a:pt x="133165" y="44389"/>
                  </a:cubicBezTo>
                  <a:cubicBezTo>
                    <a:pt x="145002" y="35511"/>
                    <a:pt x="156636" y="26356"/>
                    <a:pt x="168676" y="17756"/>
                  </a:cubicBezTo>
                  <a:cubicBezTo>
                    <a:pt x="177358" y="11554"/>
                    <a:pt x="184639" y="0"/>
                    <a:pt x="195309" y="0"/>
                  </a:cubicBezTo>
                  <a:cubicBezTo>
                    <a:pt x="234232" y="0"/>
                    <a:pt x="272249" y="11837"/>
                    <a:pt x="310719" y="17756"/>
                  </a:cubicBezTo>
                  <a:cubicBezTo>
                    <a:pt x="322556" y="35511"/>
                    <a:pt x="342721" y="49973"/>
                    <a:pt x="346229" y="71022"/>
                  </a:cubicBezTo>
                  <a:cubicBezTo>
                    <a:pt x="356645" y="133519"/>
                    <a:pt x="349415" y="107212"/>
                    <a:pt x="363985" y="150921"/>
                  </a:cubicBezTo>
                  <a:cubicBezTo>
                    <a:pt x="361026" y="221942"/>
                    <a:pt x="360358" y="293096"/>
                    <a:pt x="355107" y="363985"/>
                  </a:cubicBezTo>
                  <a:cubicBezTo>
                    <a:pt x="352724" y="396154"/>
                    <a:pt x="338805" y="392553"/>
                    <a:pt x="319596" y="417251"/>
                  </a:cubicBezTo>
                  <a:cubicBezTo>
                    <a:pt x="306495" y="434095"/>
                    <a:pt x="295923" y="452762"/>
                    <a:pt x="284086" y="470517"/>
                  </a:cubicBezTo>
                  <a:lnTo>
                    <a:pt x="266330" y="497150"/>
                  </a:lnTo>
                  <a:cubicBezTo>
                    <a:pt x="260412" y="506028"/>
                    <a:pt x="256120" y="516238"/>
                    <a:pt x="248575" y="523783"/>
                  </a:cubicBezTo>
                  <a:lnTo>
                    <a:pt x="230820" y="541538"/>
                  </a:lnTo>
                </a:path>
              </a:pathLst>
            </a:custGeom>
            <a:noFill/>
            <a:ln>
              <a:headEnd type="arrow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4D20DDF-7EE9-42D4-907D-7BD543975832}"/>
                </a:ext>
              </a:extLst>
            </p:cNvPr>
            <p:cNvSpPr txBox="1"/>
            <p:nvPr/>
          </p:nvSpPr>
          <p:spPr>
            <a:xfrm>
              <a:off x="6440194" y="4959941"/>
              <a:ext cx="204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167E7977-85BA-4D27-A876-DE62EDC48F8A}"/>
                </a:ext>
              </a:extLst>
            </p:cNvPr>
            <p:cNvSpPr/>
            <p:nvPr/>
          </p:nvSpPr>
          <p:spPr>
            <a:xfrm flipV="1">
              <a:off x="3428260" y="4854555"/>
              <a:ext cx="2644433" cy="364287"/>
            </a:xfrm>
            <a:custGeom>
              <a:avLst/>
              <a:gdLst>
                <a:gd name="connsiteX0" fmla="*/ 2663301 w 2663301"/>
                <a:gd name="connsiteY0" fmla="*/ 17755 h 419596"/>
                <a:gd name="connsiteX1" fmla="*/ 2645546 w 2663301"/>
                <a:gd name="connsiteY1" fmla="*/ 97654 h 419596"/>
                <a:gd name="connsiteX2" fmla="*/ 2556769 w 2663301"/>
                <a:gd name="connsiteY2" fmla="*/ 168675 h 419596"/>
                <a:gd name="connsiteX3" fmla="*/ 2539014 w 2663301"/>
                <a:gd name="connsiteY3" fmla="*/ 186431 h 419596"/>
                <a:gd name="connsiteX4" fmla="*/ 2441359 w 2663301"/>
                <a:gd name="connsiteY4" fmla="*/ 213064 h 419596"/>
                <a:gd name="connsiteX5" fmla="*/ 2379216 w 2663301"/>
                <a:gd name="connsiteY5" fmla="*/ 248574 h 419596"/>
                <a:gd name="connsiteX6" fmla="*/ 2352583 w 2663301"/>
                <a:gd name="connsiteY6" fmla="*/ 257452 h 419596"/>
                <a:gd name="connsiteX7" fmla="*/ 2325950 w 2663301"/>
                <a:gd name="connsiteY7" fmla="*/ 275207 h 419596"/>
                <a:gd name="connsiteX8" fmla="*/ 2201662 w 2663301"/>
                <a:gd name="connsiteY8" fmla="*/ 310718 h 419596"/>
                <a:gd name="connsiteX9" fmla="*/ 2175029 w 2663301"/>
                <a:gd name="connsiteY9" fmla="*/ 319596 h 419596"/>
                <a:gd name="connsiteX10" fmla="*/ 2139519 w 2663301"/>
                <a:gd name="connsiteY10" fmla="*/ 337351 h 419596"/>
                <a:gd name="connsiteX11" fmla="*/ 2086253 w 2663301"/>
                <a:gd name="connsiteY11" fmla="*/ 346229 h 419596"/>
                <a:gd name="connsiteX12" fmla="*/ 2059620 w 2663301"/>
                <a:gd name="connsiteY12" fmla="*/ 355106 h 419596"/>
                <a:gd name="connsiteX13" fmla="*/ 2015231 w 2663301"/>
                <a:gd name="connsiteY13" fmla="*/ 363984 h 419596"/>
                <a:gd name="connsiteX14" fmla="*/ 1953088 w 2663301"/>
                <a:gd name="connsiteY14" fmla="*/ 381739 h 419596"/>
                <a:gd name="connsiteX15" fmla="*/ 1828800 w 2663301"/>
                <a:gd name="connsiteY15" fmla="*/ 390617 h 419596"/>
                <a:gd name="connsiteX16" fmla="*/ 1109709 w 2663301"/>
                <a:gd name="connsiteY16" fmla="*/ 408372 h 419596"/>
                <a:gd name="connsiteX17" fmla="*/ 568171 w 2663301"/>
                <a:gd name="connsiteY17" fmla="*/ 399495 h 419596"/>
                <a:gd name="connsiteX18" fmla="*/ 461639 w 2663301"/>
                <a:gd name="connsiteY18" fmla="*/ 355106 h 419596"/>
                <a:gd name="connsiteX19" fmla="*/ 461639 w 2663301"/>
                <a:gd name="connsiteY19" fmla="*/ 355106 h 419596"/>
                <a:gd name="connsiteX20" fmla="*/ 408373 w 2663301"/>
                <a:gd name="connsiteY20" fmla="*/ 337351 h 419596"/>
                <a:gd name="connsiteX21" fmla="*/ 363985 w 2663301"/>
                <a:gd name="connsiteY21" fmla="*/ 328473 h 419596"/>
                <a:gd name="connsiteX22" fmla="*/ 310719 w 2663301"/>
                <a:gd name="connsiteY22" fmla="*/ 310718 h 419596"/>
                <a:gd name="connsiteX23" fmla="*/ 275208 w 2663301"/>
                <a:gd name="connsiteY23" fmla="*/ 301840 h 419596"/>
                <a:gd name="connsiteX24" fmla="*/ 221942 w 2663301"/>
                <a:gd name="connsiteY24" fmla="*/ 275207 h 419596"/>
                <a:gd name="connsiteX25" fmla="*/ 186431 w 2663301"/>
                <a:gd name="connsiteY25" fmla="*/ 257452 h 419596"/>
                <a:gd name="connsiteX26" fmla="*/ 159798 w 2663301"/>
                <a:gd name="connsiteY26" fmla="*/ 248574 h 419596"/>
                <a:gd name="connsiteX27" fmla="*/ 133165 w 2663301"/>
                <a:gd name="connsiteY27" fmla="*/ 230819 h 419596"/>
                <a:gd name="connsiteX28" fmla="*/ 124288 w 2663301"/>
                <a:gd name="connsiteY28" fmla="*/ 204186 h 419596"/>
                <a:gd name="connsiteX29" fmla="*/ 106532 w 2663301"/>
                <a:gd name="connsiteY29" fmla="*/ 186431 h 419596"/>
                <a:gd name="connsiteX30" fmla="*/ 71022 w 2663301"/>
                <a:gd name="connsiteY30" fmla="*/ 115409 h 419596"/>
                <a:gd name="connsiteX31" fmla="*/ 62144 w 2663301"/>
                <a:gd name="connsiteY31" fmla="*/ 88776 h 419596"/>
                <a:gd name="connsiteX32" fmla="*/ 26633 w 2663301"/>
                <a:gd name="connsiteY32" fmla="*/ 44388 h 419596"/>
                <a:gd name="connsiteX33" fmla="*/ 17756 w 2663301"/>
                <a:gd name="connsiteY33" fmla="*/ 17755 h 419596"/>
                <a:gd name="connsiteX34" fmla="*/ 0 w 2663301"/>
                <a:gd name="connsiteY34" fmla="*/ 0 h 419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63301" h="419596">
                  <a:moveTo>
                    <a:pt x="2663301" y="17755"/>
                  </a:moveTo>
                  <a:cubicBezTo>
                    <a:pt x="2662976" y="19381"/>
                    <a:pt x="2649231" y="91757"/>
                    <a:pt x="2645546" y="97654"/>
                  </a:cubicBezTo>
                  <a:cubicBezTo>
                    <a:pt x="2616258" y="144515"/>
                    <a:pt x="2596796" y="128646"/>
                    <a:pt x="2556769" y="168675"/>
                  </a:cubicBezTo>
                  <a:cubicBezTo>
                    <a:pt x="2550851" y="174594"/>
                    <a:pt x="2546707" y="183134"/>
                    <a:pt x="2539014" y="186431"/>
                  </a:cubicBezTo>
                  <a:cubicBezTo>
                    <a:pt x="2492312" y="206446"/>
                    <a:pt x="2489046" y="181273"/>
                    <a:pt x="2441359" y="213064"/>
                  </a:cubicBezTo>
                  <a:cubicBezTo>
                    <a:pt x="2414612" y="230895"/>
                    <a:pt x="2410753" y="235058"/>
                    <a:pt x="2379216" y="248574"/>
                  </a:cubicBezTo>
                  <a:cubicBezTo>
                    <a:pt x="2370615" y="252260"/>
                    <a:pt x="2360953" y="253267"/>
                    <a:pt x="2352583" y="257452"/>
                  </a:cubicBezTo>
                  <a:cubicBezTo>
                    <a:pt x="2343040" y="262224"/>
                    <a:pt x="2335700" y="270874"/>
                    <a:pt x="2325950" y="275207"/>
                  </a:cubicBezTo>
                  <a:cubicBezTo>
                    <a:pt x="2274636" y="298013"/>
                    <a:pt x="2258111" y="291901"/>
                    <a:pt x="2201662" y="310718"/>
                  </a:cubicBezTo>
                  <a:cubicBezTo>
                    <a:pt x="2192784" y="313677"/>
                    <a:pt x="2183630" y="315910"/>
                    <a:pt x="2175029" y="319596"/>
                  </a:cubicBezTo>
                  <a:cubicBezTo>
                    <a:pt x="2162865" y="324809"/>
                    <a:pt x="2152195" y="333548"/>
                    <a:pt x="2139519" y="337351"/>
                  </a:cubicBezTo>
                  <a:cubicBezTo>
                    <a:pt x="2122278" y="342523"/>
                    <a:pt x="2103825" y="342324"/>
                    <a:pt x="2086253" y="346229"/>
                  </a:cubicBezTo>
                  <a:cubicBezTo>
                    <a:pt x="2077118" y="348259"/>
                    <a:pt x="2068698" y="352836"/>
                    <a:pt x="2059620" y="355106"/>
                  </a:cubicBezTo>
                  <a:cubicBezTo>
                    <a:pt x="2044981" y="358766"/>
                    <a:pt x="2029870" y="360324"/>
                    <a:pt x="2015231" y="363984"/>
                  </a:cubicBezTo>
                  <a:cubicBezTo>
                    <a:pt x="1988292" y="370719"/>
                    <a:pt x="1982984" y="378417"/>
                    <a:pt x="1953088" y="381739"/>
                  </a:cubicBezTo>
                  <a:cubicBezTo>
                    <a:pt x="1911807" y="386326"/>
                    <a:pt x="1870229" y="387658"/>
                    <a:pt x="1828800" y="390617"/>
                  </a:cubicBezTo>
                  <a:cubicBezTo>
                    <a:pt x="1566904" y="442999"/>
                    <a:pt x="1754124" y="408372"/>
                    <a:pt x="1109709" y="408372"/>
                  </a:cubicBezTo>
                  <a:cubicBezTo>
                    <a:pt x="929172" y="408372"/>
                    <a:pt x="748684" y="402454"/>
                    <a:pt x="568171" y="399495"/>
                  </a:cubicBezTo>
                  <a:cubicBezTo>
                    <a:pt x="506982" y="384197"/>
                    <a:pt x="543573" y="396074"/>
                    <a:pt x="461639" y="355106"/>
                  </a:cubicBezTo>
                  <a:lnTo>
                    <a:pt x="461639" y="355106"/>
                  </a:lnTo>
                  <a:cubicBezTo>
                    <a:pt x="443884" y="349188"/>
                    <a:pt x="426725" y="341022"/>
                    <a:pt x="408373" y="337351"/>
                  </a:cubicBezTo>
                  <a:cubicBezTo>
                    <a:pt x="393577" y="334392"/>
                    <a:pt x="378542" y="332443"/>
                    <a:pt x="363985" y="328473"/>
                  </a:cubicBezTo>
                  <a:cubicBezTo>
                    <a:pt x="345929" y="323549"/>
                    <a:pt x="328876" y="315257"/>
                    <a:pt x="310719" y="310718"/>
                  </a:cubicBezTo>
                  <a:lnTo>
                    <a:pt x="275208" y="301840"/>
                  </a:lnTo>
                  <a:cubicBezTo>
                    <a:pt x="224028" y="267721"/>
                    <a:pt x="273397" y="297259"/>
                    <a:pt x="221942" y="275207"/>
                  </a:cubicBezTo>
                  <a:cubicBezTo>
                    <a:pt x="209778" y="269994"/>
                    <a:pt x="198595" y="262665"/>
                    <a:pt x="186431" y="257452"/>
                  </a:cubicBezTo>
                  <a:cubicBezTo>
                    <a:pt x="177830" y="253766"/>
                    <a:pt x="168168" y="252759"/>
                    <a:pt x="159798" y="248574"/>
                  </a:cubicBezTo>
                  <a:cubicBezTo>
                    <a:pt x="150255" y="243802"/>
                    <a:pt x="142043" y="236737"/>
                    <a:pt x="133165" y="230819"/>
                  </a:cubicBezTo>
                  <a:cubicBezTo>
                    <a:pt x="130206" y="221941"/>
                    <a:pt x="129103" y="212210"/>
                    <a:pt x="124288" y="204186"/>
                  </a:cubicBezTo>
                  <a:cubicBezTo>
                    <a:pt x="119982" y="197009"/>
                    <a:pt x="110275" y="193917"/>
                    <a:pt x="106532" y="186431"/>
                  </a:cubicBezTo>
                  <a:cubicBezTo>
                    <a:pt x="65725" y="104818"/>
                    <a:pt x="111136" y="155526"/>
                    <a:pt x="71022" y="115409"/>
                  </a:cubicBezTo>
                  <a:cubicBezTo>
                    <a:pt x="68063" y="106531"/>
                    <a:pt x="66329" y="97146"/>
                    <a:pt x="62144" y="88776"/>
                  </a:cubicBezTo>
                  <a:cubicBezTo>
                    <a:pt x="50944" y="66376"/>
                    <a:pt x="43149" y="60904"/>
                    <a:pt x="26633" y="44388"/>
                  </a:cubicBezTo>
                  <a:cubicBezTo>
                    <a:pt x="23674" y="35510"/>
                    <a:pt x="22571" y="25779"/>
                    <a:pt x="17756" y="17755"/>
                  </a:cubicBezTo>
                  <a:cubicBezTo>
                    <a:pt x="13450" y="10578"/>
                    <a:pt x="0" y="0"/>
                    <a:pt x="0" y="0"/>
                  </a:cubicBezTo>
                </a:path>
              </a:pathLst>
            </a:custGeom>
            <a:noFill/>
            <a:ln>
              <a:headEnd type="none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71C6663-D51E-4A41-A6FA-A4841EB76CF8}"/>
                </a:ext>
              </a:extLst>
            </p:cNvPr>
            <p:cNvSpPr txBox="1"/>
            <p:nvPr/>
          </p:nvSpPr>
          <p:spPr>
            <a:xfrm>
              <a:off x="7649869" y="4959941"/>
              <a:ext cx="204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9BA0AE2D-28DF-4638-8BF2-6FEAA1FB85F4}"/>
                </a:ext>
              </a:extLst>
            </p:cNvPr>
            <p:cNvSpPr/>
            <p:nvPr/>
          </p:nvSpPr>
          <p:spPr>
            <a:xfrm>
              <a:off x="3347621" y="4544902"/>
              <a:ext cx="4939130" cy="614134"/>
            </a:xfrm>
            <a:custGeom>
              <a:avLst/>
              <a:gdLst>
                <a:gd name="connsiteX0" fmla="*/ 4924425 w 4924425"/>
                <a:gd name="connsiteY0" fmla="*/ 447712 h 542962"/>
                <a:gd name="connsiteX1" fmla="*/ 4429125 w 4924425"/>
                <a:gd name="connsiteY1" fmla="*/ 247687 h 542962"/>
                <a:gd name="connsiteX2" fmla="*/ 4371975 w 4924425"/>
                <a:gd name="connsiteY2" fmla="*/ 228637 h 542962"/>
                <a:gd name="connsiteX3" fmla="*/ 4343400 w 4924425"/>
                <a:gd name="connsiteY3" fmla="*/ 219112 h 542962"/>
                <a:gd name="connsiteX4" fmla="*/ 4257675 w 4924425"/>
                <a:gd name="connsiteY4" fmla="*/ 209587 h 542962"/>
                <a:gd name="connsiteX5" fmla="*/ 4229100 w 4924425"/>
                <a:gd name="connsiteY5" fmla="*/ 200062 h 542962"/>
                <a:gd name="connsiteX6" fmla="*/ 4114800 w 4924425"/>
                <a:gd name="connsiteY6" fmla="*/ 181012 h 542962"/>
                <a:gd name="connsiteX7" fmla="*/ 4057650 w 4924425"/>
                <a:gd name="connsiteY7" fmla="*/ 171487 h 542962"/>
                <a:gd name="connsiteX8" fmla="*/ 3981450 w 4924425"/>
                <a:gd name="connsiteY8" fmla="*/ 161962 h 542962"/>
                <a:gd name="connsiteX9" fmla="*/ 3943350 w 4924425"/>
                <a:gd name="connsiteY9" fmla="*/ 152437 h 542962"/>
                <a:gd name="connsiteX10" fmla="*/ 3838575 w 4924425"/>
                <a:gd name="connsiteY10" fmla="*/ 142912 h 542962"/>
                <a:gd name="connsiteX11" fmla="*/ 3810000 w 4924425"/>
                <a:gd name="connsiteY11" fmla="*/ 133387 h 542962"/>
                <a:gd name="connsiteX12" fmla="*/ 3571875 w 4924425"/>
                <a:gd name="connsiteY12" fmla="*/ 114337 h 542962"/>
                <a:gd name="connsiteX13" fmla="*/ 3409950 w 4924425"/>
                <a:gd name="connsiteY13" fmla="*/ 95287 h 542962"/>
                <a:gd name="connsiteX14" fmla="*/ 3362325 w 4924425"/>
                <a:gd name="connsiteY14" fmla="*/ 85762 h 542962"/>
                <a:gd name="connsiteX15" fmla="*/ 3219450 w 4924425"/>
                <a:gd name="connsiteY15" fmla="*/ 66712 h 542962"/>
                <a:gd name="connsiteX16" fmla="*/ 3181350 w 4924425"/>
                <a:gd name="connsiteY16" fmla="*/ 57187 h 542962"/>
                <a:gd name="connsiteX17" fmla="*/ 2990850 w 4924425"/>
                <a:gd name="connsiteY17" fmla="*/ 38137 h 542962"/>
                <a:gd name="connsiteX18" fmla="*/ 2943225 w 4924425"/>
                <a:gd name="connsiteY18" fmla="*/ 28612 h 542962"/>
                <a:gd name="connsiteX19" fmla="*/ 2543175 w 4924425"/>
                <a:gd name="connsiteY19" fmla="*/ 9562 h 542962"/>
                <a:gd name="connsiteX20" fmla="*/ 2457450 w 4924425"/>
                <a:gd name="connsiteY20" fmla="*/ 37 h 542962"/>
                <a:gd name="connsiteX21" fmla="*/ 2000250 w 4924425"/>
                <a:gd name="connsiteY21" fmla="*/ 19087 h 542962"/>
                <a:gd name="connsiteX22" fmla="*/ 1952625 w 4924425"/>
                <a:gd name="connsiteY22" fmla="*/ 28612 h 542962"/>
                <a:gd name="connsiteX23" fmla="*/ 1800225 w 4924425"/>
                <a:gd name="connsiteY23" fmla="*/ 47662 h 542962"/>
                <a:gd name="connsiteX24" fmla="*/ 1724025 w 4924425"/>
                <a:gd name="connsiteY24" fmla="*/ 57187 h 542962"/>
                <a:gd name="connsiteX25" fmla="*/ 1666875 w 4924425"/>
                <a:gd name="connsiteY25" fmla="*/ 66712 h 542962"/>
                <a:gd name="connsiteX26" fmla="*/ 1619250 w 4924425"/>
                <a:gd name="connsiteY26" fmla="*/ 76237 h 542962"/>
                <a:gd name="connsiteX27" fmla="*/ 723900 w 4924425"/>
                <a:gd name="connsiteY27" fmla="*/ 95287 h 542962"/>
                <a:gd name="connsiteX28" fmla="*/ 666750 w 4924425"/>
                <a:gd name="connsiteY28" fmla="*/ 114337 h 542962"/>
                <a:gd name="connsiteX29" fmla="*/ 590550 w 4924425"/>
                <a:gd name="connsiteY29" fmla="*/ 133387 h 542962"/>
                <a:gd name="connsiteX30" fmla="*/ 552450 w 4924425"/>
                <a:gd name="connsiteY30" fmla="*/ 142912 h 542962"/>
                <a:gd name="connsiteX31" fmla="*/ 523875 w 4924425"/>
                <a:gd name="connsiteY31" fmla="*/ 152437 h 542962"/>
                <a:gd name="connsiteX32" fmla="*/ 457200 w 4924425"/>
                <a:gd name="connsiteY32" fmla="*/ 171487 h 542962"/>
                <a:gd name="connsiteX33" fmla="*/ 390525 w 4924425"/>
                <a:gd name="connsiteY33" fmla="*/ 200062 h 542962"/>
                <a:gd name="connsiteX34" fmla="*/ 323850 w 4924425"/>
                <a:gd name="connsiteY34" fmla="*/ 219112 h 542962"/>
                <a:gd name="connsiteX35" fmla="*/ 266700 w 4924425"/>
                <a:gd name="connsiteY35" fmla="*/ 247687 h 542962"/>
                <a:gd name="connsiteX36" fmla="*/ 209550 w 4924425"/>
                <a:gd name="connsiteY36" fmla="*/ 295312 h 542962"/>
                <a:gd name="connsiteX37" fmla="*/ 171450 w 4924425"/>
                <a:gd name="connsiteY37" fmla="*/ 323887 h 542962"/>
                <a:gd name="connsiteX38" fmla="*/ 142875 w 4924425"/>
                <a:gd name="connsiteY38" fmla="*/ 333412 h 542962"/>
                <a:gd name="connsiteX39" fmla="*/ 104775 w 4924425"/>
                <a:gd name="connsiteY39" fmla="*/ 390562 h 542962"/>
                <a:gd name="connsiteX40" fmla="*/ 95250 w 4924425"/>
                <a:gd name="connsiteY40" fmla="*/ 419137 h 542962"/>
                <a:gd name="connsiteX41" fmla="*/ 76200 w 4924425"/>
                <a:gd name="connsiteY41" fmla="*/ 485812 h 542962"/>
                <a:gd name="connsiteX42" fmla="*/ 28575 w 4924425"/>
                <a:gd name="connsiteY42" fmla="*/ 523912 h 542962"/>
                <a:gd name="connsiteX43" fmla="*/ 0 w 4924425"/>
                <a:gd name="connsiteY43" fmla="*/ 542962 h 542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924425" h="542962">
                  <a:moveTo>
                    <a:pt x="4924425" y="447712"/>
                  </a:moveTo>
                  <a:lnTo>
                    <a:pt x="4429125" y="247687"/>
                  </a:lnTo>
                  <a:cubicBezTo>
                    <a:pt x="4410459" y="240285"/>
                    <a:pt x="4391025" y="234987"/>
                    <a:pt x="4371975" y="228637"/>
                  </a:cubicBezTo>
                  <a:cubicBezTo>
                    <a:pt x="4362450" y="225462"/>
                    <a:pt x="4353379" y="220221"/>
                    <a:pt x="4343400" y="219112"/>
                  </a:cubicBezTo>
                  <a:lnTo>
                    <a:pt x="4257675" y="209587"/>
                  </a:lnTo>
                  <a:cubicBezTo>
                    <a:pt x="4248150" y="206412"/>
                    <a:pt x="4238840" y="202497"/>
                    <a:pt x="4229100" y="200062"/>
                  </a:cubicBezTo>
                  <a:cubicBezTo>
                    <a:pt x="4188857" y="190001"/>
                    <a:pt x="4156735" y="187464"/>
                    <a:pt x="4114800" y="181012"/>
                  </a:cubicBezTo>
                  <a:cubicBezTo>
                    <a:pt x="4095712" y="178075"/>
                    <a:pt x="4076769" y="174218"/>
                    <a:pt x="4057650" y="171487"/>
                  </a:cubicBezTo>
                  <a:cubicBezTo>
                    <a:pt x="4032310" y="167867"/>
                    <a:pt x="4006699" y="166170"/>
                    <a:pt x="3981450" y="161962"/>
                  </a:cubicBezTo>
                  <a:cubicBezTo>
                    <a:pt x="3968537" y="159810"/>
                    <a:pt x="3956326" y="154167"/>
                    <a:pt x="3943350" y="152437"/>
                  </a:cubicBezTo>
                  <a:cubicBezTo>
                    <a:pt x="3908589" y="147802"/>
                    <a:pt x="3873500" y="146087"/>
                    <a:pt x="3838575" y="142912"/>
                  </a:cubicBezTo>
                  <a:cubicBezTo>
                    <a:pt x="3829050" y="139737"/>
                    <a:pt x="3819845" y="135356"/>
                    <a:pt x="3810000" y="133387"/>
                  </a:cubicBezTo>
                  <a:cubicBezTo>
                    <a:pt x="3731448" y="117677"/>
                    <a:pt x="3651559" y="120239"/>
                    <a:pt x="3571875" y="114337"/>
                  </a:cubicBezTo>
                  <a:cubicBezTo>
                    <a:pt x="3554857" y="113076"/>
                    <a:pt x="3430856" y="98503"/>
                    <a:pt x="3409950" y="95287"/>
                  </a:cubicBezTo>
                  <a:cubicBezTo>
                    <a:pt x="3393949" y="92825"/>
                    <a:pt x="3378326" y="88224"/>
                    <a:pt x="3362325" y="85762"/>
                  </a:cubicBezTo>
                  <a:cubicBezTo>
                    <a:pt x="3308423" y="77469"/>
                    <a:pt x="3272370" y="76334"/>
                    <a:pt x="3219450" y="66712"/>
                  </a:cubicBezTo>
                  <a:cubicBezTo>
                    <a:pt x="3206570" y="64370"/>
                    <a:pt x="3194289" y="59178"/>
                    <a:pt x="3181350" y="57187"/>
                  </a:cubicBezTo>
                  <a:cubicBezTo>
                    <a:pt x="3142645" y="51232"/>
                    <a:pt x="3024390" y="41186"/>
                    <a:pt x="2990850" y="38137"/>
                  </a:cubicBezTo>
                  <a:cubicBezTo>
                    <a:pt x="2974975" y="34962"/>
                    <a:pt x="2959303" y="30504"/>
                    <a:pt x="2943225" y="28612"/>
                  </a:cubicBezTo>
                  <a:cubicBezTo>
                    <a:pt x="2819121" y="14012"/>
                    <a:pt x="2654830" y="13284"/>
                    <a:pt x="2543175" y="9562"/>
                  </a:cubicBezTo>
                  <a:cubicBezTo>
                    <a:pt x="2514600" y="6387"/>
                    <a:pt x="2486201" y="37"/>
                    <a:pt x="2457450" y="37"/>
                  </a:cubicBezTo>
                  <a:cubicBezTo>
                    <a:pt x="2329002" y="37"/>
                    <a:pt x="2146002" y="-1735"/>
                    <a:pt x="2000250" y="19087"/>
                  </a:cubicBezTo>
                  <a:cubicBezTo>
                    <a:pt x="1984223" y="21377"/>
                    <a:pt x="1968652" y="26322"/>
                    <a:pt x="1952625" y="28612"/>
                  </a:cubicBezTo>
                  <a:cubicBezTo>
                    <a:pt x="1901944" y="35852"/>
                    <a:pt x="1851025" y="41312"/>
                    <a:pt x="1800225" y="47662"/>
                  </a:cubicBezTo>
                  <a:cubicBezTo>
                    <a:pt x="1774825" y="50837"/>
                    <a:pt x="1749274" y="52979"/>
                    <a:pt x="1724025" y="57187"/>
                  </a:cubicBezTo>
                  <a:lnTo>
                    <a:pt x="1666875" y="66712"/>
                  </a:lnTo>
                  <a:cubicBezTo>
                    <a:pt x="1650947" y="69608"/>
                    <a:pt x="1635373" y="74771"/>
                    <a:pt x="1619250" y="76237"/>
                  </a:cubicBezTo>
                  <a:cubicBezTo>
                    <a:pt x="1380427" y="97948"/>
                    <a:pt x="755423" y="94878"/>
                    <a:pt x="723900" y="95287"/>
                  </a:cubicBezTo>
                  <a:cubicBezTo>
                    <a:pt x="704850" y="101637"/>
                    <a:pt x="686231" y="109467"/>
                    <a:pt x="666750" y="114337"/>
                  </a:cubicBezTo>
                  <a:lnTo>
                    <a:pt x="590550" y="133387"/>
                  </a:lnTo>
                  <a:cubicBezTo>
                    <a:pt x="577850" y="136562"/>
                    <a:pt x="564869" y="138772"/>
                    <a:pt x="552450" y="142912"/>
                  </a:cubicBezTo>
                  <a:cubicBezTo>
                    <a:pt x="542925" y="146087"/>
                    <a:pt x="533529" y="149679"/>
                    <a:pt x="523875" y="152437"/>
                  </a:cubicBezTo>
                  <a:cubicBezTo>
                    <a:pt x="499708" y="159342"/>
                    <a:pt x="480038" y="161699"/>
                    <a:pt x="457200" y="171487"/>
                  </a:cubicBezTo>
                  <a:cubicBezTo>
                    <a:pt x="406400" y="193258"/>
                    <a:pt x="435201" y="187298"/>
                    <a:pt x="390525" y="200062"/>
                  </a:cubicBezTo>
                  <a:cubicBezTo>
                    <a:pt x="376283" y="204131"/>
                    <a:pt x="339075" y="211499"/>
                    <a:pt x="323850" y="219112"/>
                  </a:cubicBezTo>
                  <a:cubicBezTo>
                    <a:pt x="249992" y="256041"/>
                    <a:pt x="338524" y="223746"/>
                    <a:pt x="266700" y="247687"/>
                  </a:cubicBezTo>
                  <a:cubicBezTo>
                    <a:pt x="222228" y="292159"/>
                    <a:pt x="255964" y="262159"/>
                    <a:pt x="209550" y="295312"/>
                  </a:cubicBezTo>
                  <a:cubicBezTo>
                    <a:pt x="196632" y="304539"/>
                    <a:pt x="185233" y="316011"/>
                    <a:pt x="171450" y="323887"/>
                  </a:cubicBezTo>
                  <a:cubicBezTo>
                    <a:pt x="162733" y="328868"/>
                    <a:pt x="152400" y="330237"/>
                    <a:pt x="142875" y="333412"/>
                  </a:cubicBezTo>
                  <a:cubicBezTo>
                    <a:pt x="130175" y="352462"/>
                    <a:pt x="112015" y="368842"/>
                    <a:pt x="104775" y="390562"/>
                  </a:cubicBezTo>
                  <a:cubicBezTo>
                    <a:pt x="101600" y="400087"/>
                    <a:pt x="98008" y="409483"/>
                    <a:pt x="95250" y="419137"/>
                  </a:cubicBezTo>
                  <a:cubicBezTo>
                    <a:pt x="91181" y="433379"/>
                    <a:pt x="83813" y="470587"/>
                    <a:pt x="76200" y="485812"/>
                  </a:cubicBezTo>
                  <a:cubicBezTo>
                    <a:pt x="54791" y="528630"/>
                    <a:pt x="65194" y="505602"/>
                    <a:pt x="28575" y="523912"/>
                  </a:cubicBezTo>
                  <a:cubicBezTo>
                    <a:pt x="18336" y="529032"/>
                    <a:pt x="0" y="542962"/>
                    <a:pt x="0" y="542962"/>
                  </a:cubicBezTo>
                </a:path>
              </a:pathLst>
            </a:custGeom>
            <a:noFill/>
            <a:ln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49ED2D6-B943-41C2-BBAD-062A4158B3EF}"/>
                </a:ext>
              </a:extLst>
            </p:cNvPr>
            <p:cNvSpPr txBox="1"/>
            <p:nvPr/>
          </p:nvSpPr>
          <p:spPr>
            <a:xfrm>
              <a:off x="5987550" y="4258782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B64837A-BF1A-4273-B405-3EFDCFF10CD8}"/>
                </a:ext>
              </a:extLst>
            </p:cNvPr>
            <p:cNvSpPr/>
            <p:nvPr/>
          </p:nvSpPr>
          <p:spPr>
            <a:xfrm>
              <a:off x="7157626" y="5487881"/>
              <a:ext cx="1129124" cy="256432"/>
            </a:xfrm>
            <a:custGeom>
              <a:avLst/>
              <a:gdLst>
                <a:gd name="connsiteX0" fmla="*/ 1134171 w 1134171"/>
                <a:gd name="connsiteY0" fmla="*/ 9525 h 390525"/>
                <a:gd name="connsiteX1" fmla="*/ 1115121 w 1134171"/>
                <a:gd name="connsiteY1" fmla="*/ 57150 h 390525"/>
                <a:gd name="connsiteX2" fmla="*/ 1077021 w 1134171"/>
                <a:gd name="connsiteY2" fmla="*/ 161925 h 390525"/>
                <a:gd name="connsiteX3" fmla="*/ 1057971 w 1134171"/>
                <a:gd name="connsiteY3" fmla="*/ 200025 h 390525"/>
                <a:gd name="connsiteX4" fmla="*/ 1048446 w 1134171"/>
                <a:gd name="connsiteY4" fmla="*/ 228600 h 390525"/>
                <a:gd name="connsiteX5" fmla="*/ 1019871 w 1134171"/>
                <a:gd name="connsiteY5" fmla="*/ 247650 h 390525"/>
                <a:gd name="connsiteX6" fmla="*/ 1000821 w 1134171"/>
                <a:gd name="connsiteY6" fmla="*/ 276225 h 390525"/>
                <a:gd name="connsiteX7" fmla="*/ 915096 w 1134171"/>
                <a:gd name="connsiteY7" fmla="*/ 304800 h 390525"/>
                <a:gd name="connsiteX8" fmla="*/ 886521 w 1134171"/>
                <a:gd name="connsiteY8" fmla="*/ 314325 h 390525"/>
                <a:gd name="connsiteX9" fmla="*/ 791271 w 1134171"/>
                <a:gd name="connsiteY9" fmla="*/ 352425 h 390525"/>
                <a:gd name="connsiteX10" fmla="*/ 715071 w 1134171"/>
                <a:gd name="connsiteY10" fmla="*/ 371475 h 390525"/>
                <a:gd name="connsiteX11" fmla="*/ 648396 w 1134171"/>
                <a:gd name="connsiteY11" fmla="*/ 390525 h 390525"/>
                <a:gd name="connsiteX12" fmla="*/ 305496 w 1134171"/>
                <a:gd name="connsiteY12" fmla="*/ 381000 h 390525"/>
                <a:gd name="connsiteX13" fmla="*/ 267396 w 1134171"/>
                <a:gd name="connsiteY13" fmla="*/ 361950 h 390525"/>
                <a:gd name="connsiteX14" fmla="*/ 238821 w 1134171"/>
                <a:gd name="connsiteY14" fmla="*/ 352425 h 390525"/>
                <a:gd name="connsiteX15" fmla="*/ 210246 w 1134171"/>
                <a:gd name="connsiteY15" fmla="*/ 333375 h 390525"/>
                <a:gd name="connsiteX16" fmla="*/ 143571 w 1134171"/>
                <a:gd name="connsiteY16" fmla="*/ 295275 h 390525"/>
                <a:gd name="connsiteX17" fmla="*/ 86421 w 1134171"/>
                <a:gd name="connsiteY17" fmla="*/ 200025 h 390525"/>
                <a:gd name="connsiteX18" fmla="*/ 67371 w 1134171"/>
                <a:gd name="connsiteY18" fmla="*/ 171450 h 390525"/>
                <a:gd name="connsiteX19" fmla="*/ 48321 w 1134171"/>
                <a:gd name="connsiteY19" fmla="*/ 114300 h 390525"/>
                <a:gd name="connsiteX20" fmla="*/ 696 w 1134171"/>
                <a:gd name="connsiteY20" fmla="*/ 28575 h 390525"/>
                <a:gd name="connsiteX21" fmla="*/ 696 w 1134171"/>
                <a:gd name="connsiteY21" fmla="*/ 0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134171" h="390525">
                  <a:moveTo>
                    <a:pt x="1134171" y="9525"/>
                  </a:moveTo>
                  <a:cubicBezTo>
                    <a:pt x="1127821" y="25400"/>
                    <a:pt x="1120964" y="41082"/>
                    <a:pt x="1115121" y="57150"/>
                  </a:cubicBezTo>
                  <a:cubicBezTo>
                    <a:pt x="1094002" y="115228"/>
                    <a:pt x="1100687" y="108677"/>
                    <a:pt x="1077021" y="161925"/>
                  </a:cubicBezTo>
                  <a:cubicBezTo>
                    <a:pt x="1071254" y="174900"/>
                    <a:pt x="1063564" y="186974"/>
                    <a:pt x="1057971" y="200025"/>
                  </a:cubicBezTo>
                  <a:cubicBezTo>
                    <a:pt x="1054016" y="209253"/>
                    <a:pt x="1054718" y="220760"/>
                    <a:pt x="1048446" y="228600"/>
                  </a:cubicBezTo>
                  <a:cubicBezTo>
                    <a:pt x="1041295" y="237539"/>
                    <a:pt x="1029396" y="241300"/>
                    <a:pt x="1019871" y="247650"/>
                  </a:cubicBezTo>
                  <a:cubicBezTo>
                    <a:pt x="1013521" y="257175"/>
                    <a:pt x="1010529" y="270158"/>
                    <a:pt x="1000821" y="276225"/>
                  </a:cubicBezTo>
                  <a:lnTo>
                    <a:pt x="915096" y="304800"/>
                  </a:lnTo>
                  <a:cubicBezTo>
                    <a:pt x="905571" y="307975"/>
                    <a:pt x="895501" y="309835"/>
                    <a:pt x="886521" y="314325"/>
                  </a:cubicBezTo>
                  <a:cubicBezTo>
                    <a:pt x="852654" y="331258"/>
                    <a:pt x="830505" y="344578"/>
                    <a:pt x="791271" y="352425"/>
                  </a:cubicBezTo>
                  <a:cubicBezTo>
                    <a:pt x="694445" y="371790"/>
                    <a:pt x="783412" y="351949"/>
                    <a:pt x="715071" y="371475"/>
                  </a:cubicBezTo>
                  <a:cubicBezTo>
                    <a:pt x="631350" y="395395"/>
                    <a:pt x="716909" y="367687"/>
                    <a:pt x="648396" y="390525"/>
                  </a:cubicBezTo>
                  <a:cubicBezTo>
                    <a:pt x="534096" y="387350"/>
                    <a:pt x="419520" y="389552"/>
                    <a:pt x="305496" y="381000"/>
                  </a:cubicBezTo>
                  <a:cubicBezTo>
                    <a:pt x="291337" y="379938"/>
                    <a:pt x="280447" y="367543"/>
                    <a:pt x="267396" y="361950"/>
                  </a:cubicBezTo>
                  <a:cubicBezTo>
                    <a:pt x="258168" y="357995"/>
                    <a:pt x="247801" y="356915"/>
                    <a:pt x="238821" y="352425"/>
                  </a:cubicBezTo>
                  <a:cubicBezTo>
                    <a:pt x="228582" y="347305"/>
                    <a:pt x="220185" y="339055"/>
                    <a:pt x="210246" y="333375"/>
                  </a:cubicBezTo>
                  <a:cubicBezTo>
                    <a:pt x="125653" y="285036"/>
                    <a:pt x="213189" y="341687"/>
                    <a:pt x="143571" y="295275"/>
                  </a:cubicBezTo>
                  <a:cubicBezTo>
                    <a:pt x="50368" y="155470"/>
                    <a:pt x="144999" y="302537"/>
                    <a:pt x="86421" y="200025"/>
                  </a:cubicBezTo>
                  <a:cubicBezTo>
                    <a:pt x="80741" y="190086"/>
                    <a:pt x="72020" y="181911"/>
                    <a:pt x="67371" y="171450"/>
                  </a:cubicBezTo>
                  <a:cubicBezTo>
                    <a:pt x="59216" y="153100"/>
                    <a:pt x="59460" y="131008"/>
                    <a:pt x="48321" y="114300"/>
                  </a:cubicBezTo>
                  <a:cubicBezTo>
                    <a:pt x="30139" y="87026"/>
                    <a:pt x="6284" y="62105"/>
                    <a:pt x="696" y="28575"/>
                  </a:cubicBezTo>
                  <a:cubicBezTo>
                    <a:pt x="-870" y="19180"/>
                    <a:pt x="696" y="9525"/>
                    <a:pt x="696" y="0"/>
                  </a:cubicBezTo>
                </a:path>
              </a:pathLst>
            </a:custGeom>
            <a:noFill/>
            <a:ln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2E6EDFE-9298-4D52-B5FD-7ED38BA6A1DF}"/>
                </a:ext>
              </a:extLst>
            </p:cNvPr>
            <p:cNvSpPr txBox="1"/>
            <p:nvPr/>
          </p:nvSpPr>
          <p:spPr>
            <a:xfrm>
              <a:off x="8802394" y="4959941"/>
              <a:ext cx="204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E7521F2-D6AE-4252-9D2F-043AC58CFF79}"/>
                </a:ext>
              </a:extLst>
            </p:cNvPr>
            <p:cNvSpPr txBox="1"/>
            <p:nvPr/>
          </p:nvSpPr>
          <p:spPr>
            <a:xfrm>
              <a:off x="10107319" y="4970228"/>
              <a:ext cx="2041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</a:t>
              </a:r>
            </a:p>
          </p:txBody>
        </p: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5616AD1A-0C61-4D46-A503-6956FD676BF2}"/>
                </a:ext>
              </a:extLst>
            </p:cNvPr>
            <p:cNvCxnSpPr>
              <a:cxnSpLocks/>
              <a:stCxn id="49" idx="6"/>
              <a:endCxn id="53" idx="2"/>
            </p:cNvCxnSpPr>
            <p:nvPr/>
          </p:nvCxnSpPr>
          <p:spPr>
            <a:xfrm>
              <a:off x="9650032" y="5313283"/>
              <a:ext cx="995780" cy="1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1FED0E5-F2B7-4374-8EFD-ED0F82C93F1F}"/>
                </a:ext>
              </a:extLst>
            </p:cNvPr>
            <p:cNvSpPr txBox="1"/>
            <p:nvPr/>
          </p:nvSpPr>
          <p:spPr>
            <a:xfrm>
              <a:off x="1249284" y="5777984"/>
              <a:ext cx="1689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Finite Automata</a:t>
              </a: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25EC3D34-9AA3-42E6-93BC-4CEFA5C9805A}"/>
                </a:ext>
              </a:extLst>
            </p:cNvPr>
            <p:cNvSpPr/>
            <p:nvPr/>
          </p:nvSpPr>
          <p:spPr>
            <a:xfrm>
              <a:off x="3105150" y="5448300"/>
              <a:ext cx="7686675" cy="721266"/>
            </a:xfrm>
            <a:custGeom>
              <a:avLst/>
              <a:gdLst>
                <a:gd name="connsiteX0" fmla="*/ 7686675 w 7686675"/>
                <a:gd name="connsiteY0" fmla="*/ 123825 h 1028700"/>
                <a:gd name="connsiteX1" fmla="*/ 7581900 w 7686675"/>
                <a:gd name="connsiteY1" fmla="*/ 200025 h 1028700"/>
                <a:gd name="connsiteX2" fmla="*/ 7524750 w 7686675"/>
                <a:gd name="connsiteY2" fmla="*/ 228600 h 1028700"/>
                <a:gd name="connsiteX3" fmla="*/ 7496175 w 7686675"/>
                <a:gd name="connsiteY3" fmla="*/ 238125 h 1028700"/>
                <a:gd name="connsiteX4" fmla="*/ 7448550 w 7686675"/>
                <a:gd name="connsiteY4" fmla="*/ 266700 h 1028700"/>
                <a:gd name="connsiteX5" fmla="*/ 7362825 w 7686675"/>
                <a:gd name="connsiteY5" fmla="*/ 285750 h 1028700"/>
                <a:gd name="connsiteX6" fmla="*/ 7277100 w 7686675"/>
                <a:gd name="connsiteY6" fmla="*/ 323850 h 1028700"/>
                <a:gd name="connsiteX7" fmla="*/ 7248525 w 7686675"/>
                <a:gd name="connsiteY7" fmla="*/ 342900 h 1028700"/>
                <a:gd name="connsiteX8" fmla="*/ 7181850 w 7686675"/>
                <a:gd name="connsiteY8" fmla="*/ 361950 h 1028700"/>
                <a:gd name="connsiteX9" fmla="*/ 7115175 w 7686675"/>
                <a:gd name="connsiteY9" fmla="*/ 390525 h 1028700"/>
                <a:gd name="connsiteX10" fmla="*/ 6962775 w 7686675"/>
                <a:gd name="connsiteY10" fmla="*/ 438150 h 1028700"/>
                <a:gd name="connsiteX11" fmla="*/ 6934200 w 7686675"/>
                <a:gd name="connsiteY11" fmla="*/ 447675 h 1028700"/>
                <a:gd name="connsiteX12" fmla="*/ 6877050 w 7686675"/>
                <a:gd name="connsiteY12" fmla="*/ 457200 h 1028700"/>
                <a:gd name="connsiteX13" fmla="*/ 6791325 w 7686675"/>
                <a:gd name="connsiteY13" fmla="*/ 476250 h 1028700"/>
                <a:gd name="connsiteX14" fmla="*/ 6734175 w 7686675"/>
                <a:gd name="connsiteY14" fmla="*/ 485775 h 1028700"/>
                <a:gd name="connsiteX15" fmla="*/ 6667500 w 7686675"/>
                <a:gd name="connsiteY15" fmla="*/ 504825 h 1028700"/>
                <a:gd name="connsiteX16" fmla="*/ 6600825 w 7686675"/>
                <a:gd name="connsiteY16" fmla="*/ 523875 h 1028700"/>
                <a:gd name="connsiteX17" fmla="*/ 6524625 w 7686675"/>
                <a:gd name="connsiteY17" fmla="*/ 533400 h 1028700"/>
                <a:gd name="connsiteX18" fmla="*/ 6457950 w 7686675"/>
                <a:gd name="connsiteY18" fmla="*/ 552450 h 1028700"/>
                <a:gd name="connsiteX19" fmla="*/ 6362700 w 7686675"/>
                <a:gd name="connsiteY19" fmla="*/ 571500 h 1028700"/>
                <a:gd name="connsiteX20" fmla="*/ 6305550 w 7686675"/>
                <a:gd name="connsiteY20" fmla="*/ 590550 h 1028700"/>
                <a:gd name="connsiteX21" fmla="*/ 6257925 w 7686675"/>
                <a:gd name="connsiteY21" fmla="*/ 600075 h 1028700"/>
                <a:gd name="connsiteX22" fmla="*/ 6115050 w 7686675"/>
                <a:gd name="connsiteY22" fmla="*/ 619125 h 1028700"/>
                <a:gd name="connsiteX23" fmla="*/ 6067425 w 7686675"/>
                <a:gd name="connsiteY23" fmla="*/ 628650 h 1028700"/>
                <a:gd name="connsiteX24" fmla="*/ 5981700 w 7686675"/>
                <a:gd name="connsiteY24" fmla="*/ 638175 h 1028700"/>
                <a:gd name="connsiteX25" fmla="*/ 5867400 w 7686675"/>
                <a:gd name="connsiteY25" fmla="*/ 657225 h 1028700"/>
                <a:gd name="connsiteX26" fmla="*/ 5695950 w 7686675"/>
                <a:gd name="connsiteY26" fmla="*/ 676275 h 1028700"/>
                <a:gd name="connsiteX27" fmla="*/ 5657850 w 7686675"/>
                <a:gd name="connsiteY27" fmla="*/ 685800 h 1028700"/>
                <a:gd name="connsiteX28" fmla="*/ 5610225 w 7686675"/>
                <a:gd name="connsiteY28" fmla="*/ 695325 h 1028700"/>
                <a:gd name="connsiteX29" fmla="*/ 5553075 w 7686675"/>
                <a:gd name="connsiteY29" fmla="*/ 714375 h 1028700"/>
                <a:gd name="connsiteX30" fmla="*/ 5524500 w 7686675"/>
                <a:gd name="connsiteY30" fmla="*/ 723900 h 1028700"/>
                <a:gd name="connsiteX31" fmla="*/ 5476875 w 7686675"/>
                <a:gd name="connsiteY31" fmla="*/ 733425 h 1028700"/>
                <a:gd name="connsiteX32" fmla="*/ 5419725 w 7686675"/>
                <a:gd name="connsiteY32" fmla="*/ 742950 h 1028700"/>
                <a:gd name="connsiteX33" fmla="*/ 5353050 w 7686675"/>
                <a:gd name="connsiteY33" fmla="*/ 762000 h 1028700"/>
                <a:gd name="connsiteX34" fmla="*/ 5267325 w 7686675"/>
                <a:gd name="connsiteY34" fmla="*/ 771525 h 1028700"/>
                <a:gd name="connsiteX35" fmla="*/ 5172075 w 7686675"/>
                <a:gd name="connsiteY35" fmla="*/ 800100 h 1028700"/>
                <a:gd name="connsiteX36" fmla="*/ 5076825 w 7686675"/>
                <a:gd name="connsiteY36" fmla="*/ 809625 h 1028700"/>
                <a:gd name="connsiteX37" fmla="*/ 5010150 w 7686675"/>
                <a:gd name="connsiteY37" fmla="*/ 819150 h 1028700"/>
                <a:gd name="connsiteX38" fmla="*/ 4838700 w 7686675"/>
                <a:gd name="connsiteY38" fmla="*/ 866775 h 1028700"/>
                <a:gd name="connsiteX39" fmla="*/ 4762500 w 7686675"/>
                <a:gd name="connsiteY39" fmla="*/ 885825 h 1028700"/>
                <a:gd name="connsiteX40" fmla="*/ 4610100 w 7686675"/>
                <a:gd name="connsiteY40" fmla="*/ 895350 h 1028700"/>
                <a:gd name="connsiteX41" fmla="*/ 4438650 w 7686675"/>
                <a:gd name="connsiteY41" fmla="*/ 914400 h 1028700"/>
                <a:gd name="connsiteX42" fmla="*/ 4267200 w 7686675"/>
                <a:gd name="connsiteY42" fmla="*/ 942975 h 1028700"/>
                <a:gd name="connsiteX43" fmla="*/ 3552825 w 7686675"/>
                <a:gd name="connsiteY43" fmla="*/ 962025 h 1028700"/>
                <a:gd name="connsiteX44" fmla="*/ 3305175 w 7686675"/>
                <a:gd name="connsiteY44" fmla="*/ 981075 h 1028700"/>
                <a:gd name="connsiteX45" fmla="*/ 3133725 w 7686675"/>
                <a:gd name="connsiteY45" fmla="*/ 1000125 h 1028700"/>
                <a:gd name="connsiteX46" fmla="*/ 3019425 w 7686675"/>
                <a:gd name="connsiteY46" fmla="*/ 1019175 h 1028700"/>
                <a:gd name="connsiteX47" fmla="*/ 2867025 w 7686675"/>
                <a:gd name="connsiteY47" fmla="*/ 1028700 h 1028700"/>
                <a:gd name="connsiteX48" fmla="*/ 2057400 w 7686675"/>
                <a:gd name="connsiteY48" fmla="*/ 1019175 h 1028700"/>
                <a:gd name="connsiteX49" fmla="*/ 1876425 w 7686675"/>
                <a:gd name="connsiteY49" fmla="*/ 1009650 h 1028700"/>
                <a:gd name="connsiteX50" fmla="*/ 1743075 w 7686675"/>
                <a:gd name="connsiteY50" fmla="*/ 990600 h 1028700"/>
                <a:gd name="connsiteX51" fmla="*/ 1647825 w 7686675"/>
                <a:gd name="connsiteY51" fmla="*/ 981075 h 1028700"/>
                <a:gd name="connsiteX52" fmla="*/ 1476375 w 7686675"/>
                <a:gd name="connsiteY52" fmla="*/ 962025 h 1028700"/>
                <a:gd name="connsiteX53" fmla="*/ 1428750 w 7686675"/>
                <a:gd name="connsiteY53" fmla="*/ 952500 h 1028700"/>
                <a:gd name="connsiteX54" fmla="*/ 1352550 w 7686675"/>
                <a:gd name="connsiteY54" fmla="*/ 933450 h 1028700"/>
                <a:gd name="connsiteX55" fmla="*/ 1266825 w 7686675"/>
                <a:gd name="connsiteY55" fmla="*/ 914400 h 1028700"/>
                <a:gd name="connsiteX56" fmla="*/ 1209675 w 7686675"/>
                <a:gd name="connsiteY56" fmla="*/ 895350 h 1028700"/>
                <a:gd name="connsiteX57" fmla="*/ 1133475 w 7686675"/>
                <a:gd name="connsiteY57" fmla="*/ 866775 h 1028700"/>
                <a:gd name="connsiteX58" fmla="*/ 1085850 w 7686675"/>
                <a:gd name="connsiteY58" fmla="*/ 838200 h 1028700"/>
                <a:gd name="connsiteX59" fmla="*/ 1038225 w 7686675"/>
                <a:gd name="connsiteY59" fmla="*/ 819150 h 1028700"/>
                <a:gd name="connsiteX60" fmla="*/ 1000125 w 7686675"/>
                <a:gd name="connsiteY60" fmla="*/ 790575 h 1028700"/>
                <a:gd name="connsiteX61" fmla="*/ 952500 w 7686675"/>
                <a:gd name="connsiteY61" fmla="*/ 771525 h 1028700"/>
                <a:gd name="connsiteX62" fmla="*/ 809625 w 7686675"/>
                <a:gd name="connsiteY62" fmla="*/ 714375 h 1028700"/>
                <a:gd name="connsiteX63" fmla="*/ 762000 w 7686675"/>
                <a:gd name="connsiteY63" fmla="*/ 695325 h 1028700"/>
                <a:gd name="connsiteX64" fmla="*/ 704850 w 7686675"/>
                <a:gd name="connsiteY64" fmla="*/ 676275 h 1028700"/>
                <a:gd name="connsiteX65" fmla="*/ 657225 w 7686675"/>
                <a:gd name="connsiteY65" fmla="*/ 657225 h 1028700"/>
                <a:gd name="connsiteX66" fmla="*/ 609600 w 7686675"/>
                <a:gd name="connsiteY66" fmla="*/ 647700 h 1028700"/>
                <a:gd name="connsiteX67" fmla="*/ 514350 w 7686675"/>
                <a:gd name="connsiteY67" fmla="*/ 619125 h 1028700"/>
                <a:gd name="connsiteX68" fmla="*/ 457200 w 7686675"/>
                <a:gd name="connsiteY68" fmla="*/ 600075 h 1028700"/>
                <a:gd name="connsiteX69" fmla="*/ 419100 w 7686675"/>
                <a:gd name="connsiteY69" fmla="*/ 590550 h 1028700"/>
                <a:gd name="connsiteX70" fmla="*/ 361950 w 7686675"/>
                <a:gd name="connsiteY70" fmla="*/ 552450 h 1028700"/>
                <a:gd name="connsiteX71" fmla="*/ 333375 w 7686675"/>
                <a:gd name="connsiteY71" fmla="*/ 533400 h 1028700"/>
                <a:gd name="connsiteX72" fmla="*/ 285750 w 7686675"/>
                <a:gd name="connsiteY72" fmla="*/ 495300 h 1028700"/>
                <a:gd name="connsiteX73" fmla="*/ 257175 w 7686675"/>
                <a:gd name="connsiteY73" fmla="*/ 466725 h 1028700"/>
                <a:gd name="connsiteX74" fmla="*/ 238125 w 7686675"/>
                <a:gd name="connsiteY74" fmla="*/ 438150 h 1028700"/>
                <a:gd name="connsiteX75" fmla="*/ 209550 w 7686675"/>
                <a:gd name="connsiteY75" fmla="*/ 428625 h 1028700"/>
                <a:gd name="connsiteX76" fmla="*/ 180975 w 7686675"/>
                <a:gd name="connsiteY76" fmla="*/ 400050 h 1028700"/>
                <a:gd name="connsiteX77" fmla="*/ 123825 w 7686675"/>
                <a:gd name="connsiteY77" fmla="*/ 352425 h 1028700"/>
                <a:gd name="connsiteX78" fmla="*/ 85725 w 7686675"/>
                <a:gd name="connsiteY78" fmla="*/ 295275 h 1028700"/>
                <a:gd name="connsiteX79" fmla="*/ 66675 w 7686675"/>
                <a:gd name="connsiteY79" fmla="*/ 238125 h 1028700"/>
                <a:gd name="connsiteX80" fmla="*/ 57150 w 7686675"/>
                <a:gd name="connsiteY80" fmla="*/ 209550 h 1028700"/>
                <a:gd name="connsiteX81" fmla="*/ 38100 w 7686675"/>
                <a:gd name="connsiteY81" fmla="*/ 133350 h 1028700"/>
                <a:gd name="connsiteX82" fmla="*/ 9525 w 7686675"/>
                <a:gd name="connsiteY82" fmla="*/ 28575 h 1028700"/>
                <a:gd name="connsiteX83" fmla="*/ 0 w 7686675"/>
                <a:gd name="connsiteY83" fmla="*/ 0 h 102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7686675" h="1028700">
                  <a:moveTo>
                    <a:pt x="7686675" y="123825"/>
                  </a:moveTo>
                  <a:cubicBezTo>
                    <a:pt x="7668148" y="138647"/>
                    <a:pt x="7603062" y="192971"/>
                    <a:pt x="7581900" y="200025"/>
                  </a:cubicBezTo>
                  <a:cubicBezTo>
                    <a:pt x="7510076" y="223966"/>
                    <a:pt x="7598608" y="191671"/>
                    <a:pt x="7524750" y="228600"/>
                  </a:cubicBezTo>
                  <a:cubicBezTo>
                    <a:pt x="7515770" y="233090"/>
                    <a:pt x="7505155" y="233635"/>
                    <a:pt x="7496175" y="238125"/>
                  </a:cubicBezTo>
                  <a:cubicBezTo>
                    <a:pt x="7479616" y="246404"/>
                    <a:pt x="7465109" y="258421"/>
                    <a:pt x="7448550" y="266700"/>
                  </a:cubicBezTo>
                  <a:cubicBezTo>
                    <a:pt x="7425102" y="278424"/>
                    <a:pt x="7384775" y="282092"/>
                    <a:pt x="7362825" y="285750"/>
                  </a:cubicBezTo>
                  <a:cubicBezTo>
                    <a:pt x="7328805" y="299358"/>
                    <a:pt x="7308246" y="306052"/>
                    <a:pt x="7277100" y="323850"/>
                  </a:cubicBezTo>
                  <a:cubicBezTo>
                    <a:pt x="7267161" y="329530"/>
                    <a:pt x="7259154" y="338648"/>
                    <a:pt x="7248525" y="342900"/>
                  </a:cubicBezTo>
                  <a:cubicBezTo>
                    <a:pt x="7227064" y="351484"/>
                    <a:pt x="7203618" y="354176"/>
                    <a:pt x="7181850" y="361950"/>
                  </a:cubicBezTo>
                  <a:cubicBezTo>
                    <a:pt x="7159079" y="370083"/>
                    <a:pt x="7137864" y="382166"/>
                    <a:pt x="7115175" y="390525"/>
                  </a:cubicBezTo>
                  <a:cubicBezTo>
                    <a:pt x="6940127" y="455016"/>
                    <a:pt x="7055590" y="411631"/>
                    <a:pt x="6962775" y="438150"/>
                  </a:cubicBezTo>
                  <a:cubicBezTo>
                    <a:pt x="6953121" y="440908"/>
                    <a:pt x="6944001" y="445497"/>
                    <a:pt x="6934200" y="447675"/>
                  </a:cubicBezTo>
                  <a:cubicBezTo>
                    <a:pt x="6915347" y="451865"/>
                    <a:pt x="6895988" y="453412"/>
                    <a:pt x="6877050" y="457200"/>
                  </a:cubicBezTo>
                  <a:cubicBezTo>
                    <a:pt x="6724167" y="487777"/>
                    <a:pt x="6974314" y="442979"/>
                    <a:pt x="6791325" y="476250"/>
                  </a:cubicBezTo>
                  <a:cubicBezTo>
                    <a:pt x="6772324" y="479705"/>
                    <a:pt x="6752993" y="481432"/>
                    <a:pt x="6734175" y="485775"/>
                  </a:cubicBezTo>
                  <a:cubicBezTo>
                    <a:pt x="6711653" y="490972"/>
                    <a:pt x="6689640" y="498183"/>
                    <a:pt x="6667500" y="504825"/>
                  </a:cubicBezTo>
                  <a:cubicBezTo>
                    <a:pt x="6639190" y="513318"/>
                    <a:pt x="6632128" y="518658"/>
                    <a:pt x="6600825" y="523875"/>
                  </a:cubicBezTo>
                  <a:cubicBezTo>
                    <a:pt x="6575576" y="528083"/>
                    <a:pt x="6550025" y="530225"/>
                    <a:pt x="6524625" y="533400"/>
                  </a:cubicBezTo>
                  <a:cubicBezTo>
                    <a:pt x="6494639" y="543395"/>
                    <a:pt x="6491438" y="545274"/>
                    <a:pt x="6457950" y="552450"/>
                  </a:cubicBezTo>
                  <a:cubicBezTo>
                    <a:pt x="6426290" y="559234"/>
                    <a:pt x="6393417" y="561261"/>
                    <a:pt x="6362700" y="571500"/>
                  </a:cubicBezTo>
                  <a:cubicBezTo>
                    <a:pt x="6343650" y="577850"/>
                    <a:pt x="6324923" y="585266"/>
                    <a:pt x="6305550" y="590550"/>
                  </a:cubicBezTo>
                  <a:cubicBezTo>
                    <a:pt x="6289931" y="594810"/>
                    <a:pt x="6273853" y="597179"/>
                    <a:pt x="6257925" y="600075"/>
                  </a:cubicBezTo>
                  <a:cubicBezTo>
                    <a:pt x="6148243" y="620017"/>
                    <a:pt x="6255955" y="598996"/>
                    <a:pt x="6115050" y="619125"/>
                  </a:cubicBezTo>
                  <a:cubicBezTo>
                    <a:pt x="6099023" y="621415"/>
                    <a:pt x="6083452" y="626360"/>
                    <a:pt x="6067425" y="628650"/>
                  </a:cubicBezTo>
                  <a:cubicBezTo>
                    <a:pt x="6038963" y="632716"/>
                    <a:pt x="6010162" y="634109"/>
                    <a:pt x="5981700" y="638175"/>
                  </a:cubicBezTo>
                  <a:cubicBezTo>
                    <a:pt x="5846346" y="657511"/>
                    <a:pt x="6041231" y="637910"/>
                    <a:pt x="5867400" y="657225"/>
                  </a:cubicBezTo>
                  <a:cubicBezTo>
                    <a:pt x="5791213" y="665690"/>
                    <a:pt x="5764727" y="663770"/>
                    <a:pt x="5695950" y="676275"/>
                  </a:cubicBezTo>
                  <a:cubicBezTo>
                    <a:pt x="5683070" y="678617"/>
                    <a:pt x="5670629" y="682960"/>
                    <a:pt x="5657850" y="685800"/>
                  </a:cubicBezTo>
                  <a:cubicBezTo>
                    <a:pt x="5642046" y="689312"/>
                    <a:pt x="5625844" y="691065"/>
                    <a:pt x="5610225" y="695325"/>
                  </a:cubicBezTo>
                  <a:cubicBezTo>
                    <a:pt x="5590852" y="700609"/>
                    <a:pt x="5572125" y="708025"/>
                    <a:pt x="5553075" y="714375"/>
                  </a:cubicBezTo>
                  <a:cubicBezTo>
                    <a:pt x="5543550" y="717550"/>
                    <a:pt x="5534345" y="721931"/>
                    <a:pt x="5524500" y="723900"/>
                  </a:cubicBezTo>
                  <a:lnTo>
                    <a:pt x="5476875" y="733425"/>
                  </a:lnTo>
                  <a:cubicBezTo>
                    <a:pt x="5457874" y="736880"/>
                    <a:pt x="5438543" y="738607"/>
                    <a:pt x="5419725" y="742950"/>
                  </a:cubicBezTo>
                  <a:cubicBezTo>
                    <a:pt x="5397203" y="748147"/>
                    <a:pt x="5375768" y="757740"/>
                    <a:pt x="5353050" y="762000"/>
                  </a:cubicBezTo>
                  <a:cubicBezTo>
                    <a:pt x="5324792" y="767298"/>
                    <a:pt x="5295900" y="768350"/>
                    <a:pt x="5267325" y="771525"/>
                  </a:cubicBezTo>
                  <a:cubicBezTo>
                    <a:pt x="5235575" y="781050"/>
                    <a:pt x="5204579" y="793599"/>
                    <a:pt x="5172075" y="800100"/>
                  </a:cubicBezTo>
                  <a:cubicBezTo>
                    <a:pt x="5140786" y="806358"/>
                    <a:pt x="5108515" y="805897"/>
                    <a:pt x="5076825" y="809625"/>
                  </a:cubicBezTo>
                  <a:cubicBezTo>
                    <a:pt x="5054528" y="812248"/>
                    <a:pt x="5032375" y="815975"/>
                    <a:pt x="5010150" y="819150"/>
                  </a:cubicBezTo>
                  <a:cubicBezTo>
                    <a:pt x="4899317" y="866650"/>
                    <a:pt x="4984192" y="836145"/>
                    <a:pt x="4838700" y="866775"/>
                  </a:cubicBezTo>
                  <a:cubicBezTo>
                    <a:pt x="4813080" y="872169"/>
                    <a:pt x="4788480" y="882578"/>
                    <a:pt x="4762500" y="885825"/>
                  </a:cubicBezTo>
                  <a:cubicBezTo>
                    <a:pt x="4711994" y="892138"/>
                    <a:pt x="4660802" y="890876"/>
                    <a:pt x="4610100" y="895350"/>
                  </a:cubicBezTo>
                  <a:cubicBezTo>
                    <a:pt x="4552821" y="900404"/>
                    <a:pt x="4438650" y="914400"/>
                    <a:pt x="4438650" y="914400"/>
                  </a:cubicBezTo>
                  <a:cubicBezTo>
                    <a:pt x="4361490" y="933690"/>
                    <a:pt x="4351945" y="939984"/>
                    <a:pt x="4267200" y="942975"/>
                  </a:cubicBezTo>
                  <a:lnTo>
                    <a:pt x="3552825" y="962025"/>
                  </a:lnTo>
                  <a:cubicBezTo>
                    <a:pt x="3470275" y="968375"/>
                    <a:pt x="3387137" y="969366"/>
                    <a:pt x="3305175" y="981075"/>
                  </a:cubicBezTo>
                  <a:cubicBezTo>
                    <a:pt x="3203783" y="995560"/>
                    <a:pt x="3260858" y="988567"/>
                    <a:pt x="3133725" y="1000125"/>
                  </a:cubicBezTo>
                  <a:cubicBezTo>
                    <a:pt x="3093576" y="1008155"/>
                    <a:pt x="3061230" y="1015540"/>
                    <a:pt x="3019425" y="1019175"/>
                  </a:cubicBezTo>
                  <a:cubicBezTo>
                    <a:pt x="2968717" y="1023584"/>
                    <a:pt x="2917825" y="1025525"/>
                    <a:pt x="2867025" y="1028700"/>
                  </a:cubicBezTo>
                  <a:lnTo>
                    <a:pt x="2057400" y="1019175"/>
                  </a:lnTo>
                  <a:cubicBezTo>
                    <a:pt x="1997003" y="1018014"/>
                    <a:pt x="1936585" y="1015119"/>
                    <a:pt x="1876425" y="1009650"/>
                  </a:cubicBezTo>
                  <a:cubicBezTo>
                    <a:pt x="1831708" y="1005585"/>
                    <a:pt x="1787630" y="996169"/>
                    <a:pt x="1743075" y="990600"/>
                  </a:cubicBezTo>
                  <a:cubicBezTo>
                    <a:pt x="1711413" y="986642"/>
                    <a:pt x="1679487" y="985033"/>
                    <a:pt x="1647825" y="981075"/>
                  </a:cubicBezTo>
                  <a:cubicBezTo>
                    <a:pt x="1458101" y="957360"/>
                    <a:pt x="1797712" y="988803"/>
                    <a:pt x="1476375" y="962025"/>
                  </a:cubicBezTo>
                  <a:cubicBezTo>
                    <a:pt x="1460500" y="958850"/>
                    <a:pt x="1444525" y="956140"/>
                    <a:pt x="1428750" y="952500"/>
                  </a:cubicBezTo>
                  <a:cubicBezTo>
                    <a:pt x="1403239" y="946613"/>
                    <a:pt x="1378223" y="938585"/>
                    <a:pt x="1352550" y="933450"/>
                  </a:cubicBezTo>
                  <a:cubicBezTo>
                    <a:pt x="1325359" y="928012"/>
                    <a:pt x="1293728" y="922471"/>
                    <a:pt x="1266825" y="914400"/>
                  </a:cubicBezTo>
                  <a:cubicBezTo>
                    <a:pt x="1247591" y="908630"/>
                    <a:pt x="1228725" y="901700"/>
                    <a:pt x="1209675" y="895350"/>
                  </a:cubicBezTo>
                  <a:cubicBezTo>
                    <a:pt x="1184944" y="887106"/>
                    <a:pt x="1156254" y="878164"/>
                    <a:pt x="1133475" y="866775"/>
                  </a:cubicBezTo>
                  <a:cubicBezTo>
                    <a:pt x="1116916" y="858496"/>
                    <a:pt x="1102409" y="846479"/>
                    <a:pt x="1085850" y="838200"/>
                  </a:cubicBezTo>
                  <a:cubicBezTo>
                    <a:pt x="1070557" y="830554"/>
                    <a:pt x="1053171" y="827453"/>
                    <a:pt x="1038225" y="819150"/>
                  </a:cubicBezTo>
                  <a:cubicBezTo>
                    <a:pt x="1024348" y="811440"/>
                    <a:pt x="1014002" y="798285"/>
                    <a:pt x="1000125" y="790575"/>
                  </a:cubicBezTo>
                  <a:cubicBezTo>
                    <a:pt x="985179" y="782272"/>
                    <a:pt x="967554" y="779631"/>
                    <a:pt x="952500" y="771525"/>
                  </a:cubicBezTo>
                  <a:cubicBezTo>
                    <a:pt x="836429" y="709025"/>
                    <a:pt x="921567" y="730367"/>
                    <a:pt x="809625" y="714375"/>
                  </a:cubicBezTo>
                  <a:cubicBezTo>
                    <a:pt x="793750" y="708025"/>
                    <a:pt x="778068" y="701168"/>
                    <a:pt x="762000" y="695325"/>
                  </a:cubicBezTo>
                  <a:cubicBezTo>
                    <a:pt x="743129" y="688463"/>
                    <a:pt x="723494" y="683733"/>
                    <a:pt x="704850" y="676275"/>
                  </a:cubicBezTo>
                  <a:cubicBezTo>
                    <a:pt x="688975" y="669925"/>
                    <a:pt x="673602" y="662138"/>
                    <a:pt x="657225" y="657225"/>
                  </a:cubicBezTo>
                  <a:cubicBezTo>
                    <a:pt x="641718" y="652573"/>
                    <a:pt x="625475" y="650875"/>
                    <a:pt x="609600" y="647700"/>
                  </a:cubicBezTo>
                  <a:cubicBezTo>
                    <a:pt x="536788" y="611294"/>
                    <a:pt x="609224" y="642844"/>
                    <a:pt x="514350" y="619125"/>
                  </a:cubicBezTo>
                  <a:cubicBezTo>
                    <a:pt x="494869" y="614255"/>
                    <a:pt x="476681" y="604945"/>
                    <a:pt x="457200" y="600075"/>
                  </a:cubicBezTo>
                  <a:lnTo>
                    <a:pt x="419100" y="590550"/>
                  </a:lnTo>
                  <a:lnTo>
                    <a:pt x="361950" y="552450"/>
                  </a:lnTo>
                  <a:lnTo>
                    <a:pt x="333375" y="533400"/>
                  </a:lnTo>
                  <a:cubicBezTo>
                    <a:pt x="290770" y="469493"/>
                    <a:pt x="340959" y="532106"/>
                    <a:pt x="285750" y="495300"/>
                  </a:cubicBezTo>
                  <a:cubicBezTo>
                    <a:pt x="274542" y="487828"/>
                    <a:pt x="265799" y="477073"/>
                    <a:pt x="257175" y="466725"/>
                  </a:cubicBezTo>
                  <a:cubicBezTo>
                    <a:pt x="249846" y="457931"/>
                    <a:pt x="247064" y="445301"/>
                    <a:pt x="238125" y="438150"/>
                  </a:cubicBezTo>
                  <a:cubicBezTo>
                    <a:pt x="230285" y="431878"/>
                    <a:pt x="219075" y="431800"/>
                    <a:pt x="209550" y="428625"/>
                  </a:cubicBezTo>
                  <a:cubicBezTo>
                    <a:pt x="200025" y="419100"/>
                    <a:pt x="191323" y="408674"/>
                    <a:pt x="180975" y="400050"/>
                  </a:cubicBezTo>
                  <a:cubicBezTo>
                    <a:pt x="146217" y="371085"/>
                    <a:pt x="154582" y="391969"/>
                    <a:pt x="123825" y="352425"/>
                  </a:cubicBezTo>
                  <a:cubicBezTo>
                    <a:pt x="109769" y="334353"/>
                    <a:pt x="92965" y="316995"/>
                    <a:pt x="85725" y="295275"/>
                  </a:cubicBezTo>
                  <a:lnTo>
                    <a:pt x="66675" y="238125"/>
                  </a:lnTo>
                  <a:cubicBezTo>
                    <a:pt x="63500" y="228600"/>
                    <a:pt x="59585" y="219290"/>
                    <a:pt x="57150" y="209550"/>
                  </a:cubicBezTo>
                  <a:cubicBezTo>
                    <a:pt x="50800" y="184150"/>
                    <a:pt x="43235" y="159023"/>
                    <a:pt x="38100" y="133350"/>
                  </a:cubicBezTo>
                  <a:cubicBezTo>
                    <a:pt x="24637" y="66034"/>
                    <a:pt x="33695" y="101084"/>
                    <a:pt x="9525" y="28575"/>
                  </a:cubicBezTo>
                  <a:lnTo>
                    <a:pt x="0" y="0"/>
                  </a:lnTo>
                </a:path>
              </a:pathLst>
            </a:custGeom>
            <a:noFill/>
            <a:ln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7A73444-FD0A-45B0-8803-6C30A764292E}"/>
                </a:ext>
              </a:extLst>
            </p:cNvPr>
            <p:cNvSpPr txBox="1"/>
            <p:nvPr/>
          </p:nvSpPr>
          <p:spPr>
            <a:xfrm>
              <a:off x="6378192" y="6071372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C39B550-4C7C-476E-A2FB-0A918AE8C3A6}"/>
                </a:ext>
              </a:extLst>
            </p:cNvPr>
            <p:cNvSpPr txBox="1"/>
            <p:nvPr/>
          </p:nvSpPr>
          <p:spPr>
            <a:xfrm>
              <a:off x="4717882" y="4572488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523E266F-7D1D-4BD3-896F-86EDD5CBA580}"/>
                </a:ext>
              </a:extLst>
            </p:cNvPr>
            <p:cNvSpPr/>
            <p:nvPr/>
          </p:nvSpPr>
          <p:spPr>
            <a:xfrm>
              <a:off x="4695825" y="5467350"/>
              <a:ext cx="5924550" cy="514350"/>
            </a:xfrm>
            <a:custGeom>
              <a:avLst/>
              <a:gdLst>
                <a:gd name="connsiteX0" fmla="*/ 5924550 w 5924550"/>
                <a:gd name="connsiteY0" fmla="*/ 0 h 514350"/>
                <a:gd name="connsiteX1" fmla="*/ 5638800 w 5924550"/>
                <a:gd name="connsiteY1" fmla="*/ 9525 h 514350"/>
                <a:gd name="connsiteX2" fmla="*/ 5543550 w 5924550"/>
                <a:gd name="connsiteY2" fmla="*/ 19050 h 514350"/>
                <a:gd name="connsiteX3" fmla="*/ 5400675 w 5924550"/>
                <a:gd name="connsiteY3" fmla="*/ 28575 h 514350"/>
                <a:gd name="connsiteX4" fmla="*/ 5353050 w 5924550"/>
                <a:gd name="connsiteY4" fmla="*/ 38100 h 514350"/>
                <a:gd name="connsiteX5" fmla="*/ 5276850 w 5924550"/>
                <a:gd name="connsiteY5" fmla="*/ 57150 h 514350"/>
                <a:gd name="connsiteX6" fmla="*/ 5210175 w 5924550"/>
                <a:gd name="connsiteY6" fmla="*/ 66675 h 514350"/>
                <a:gd name="connsiteX7" fmla="*/ 5172075 w 5924550"/>
                <a:gd name="connsiteY7" fmla="*/ 76200 h 514350"/>
                <a:gd name="connsiteX8" fmla="*/ 5086350 w 5924550"/>
                <a:gd name="connsiteY8" fmla="*/ 85725 h 514350"/>
                <a:gd name="connsiteX9" fmla="*/ 4933950 w 5924550"/>
                <a:gd name="connsiteY9" fmla="*/ 114300 h 514350"/>
                <a:gd name="connsiteX10" fmla="*/ 4905375 w 5924550"/>
                <a:gd name="connsiteY10" fmla="*/ 123825 h 514350"/>
                <a:gd name="connsiteX11" fmla="*/ 4800600 w 5924550"/>
                <a:gd name="connsiteY11" fmla="*/ 152400 h 514350"/>
                <a:gd name="connsiteX12" fmla="*/ 4762500 w 5924550"/>
                <a:gd name="connsiteY12" fmla="*/ 171450 h 514350"/>
                <a:gd name="connsiteX13" fmla="*/ 4724400 w 5924550"/>
                <a:gd name="connsiteY13" fmla="*/ 180975 h 514350"/>
                <a:gd name="connsiteX14" fmla="*/ 4686300 w 5924550"/>
                <a:gd name="connsiteY14" fmla="*/ 200025 h 514350"/>
                <a:gd name="connsiteX15" fmla="*/ 4648200 w 5924550"/>
                <a:gd name="connsiteY15" fmla="*/ 209550 h 514350"/>
                <a:gd name="connsiteX16" fmla="*/ 4533900 w 5924550"/>
                <a:gd name="connsiteY16" fmla="*/ 247650 h 514350"/>
                <a:gd name="connsiteX17" fmla="*/ 4505325 w 5924550"/>
                <a:gd name="connsiteY17" fmla="*/ 257175 h 514350"/>
                <a:gd name="connsiteX18" fmla="*/ 4429125 w 5924550"/>
                <a:gd name="connsiteY18" fmla="*/ 285750 h 514350"/>
                <a:gd name="connsiteX19" fmla="*/ 4391025 w 5924550"/>
                <a:gd name="connsiteY19" fmla="*/ 295275 h 514350"/>
                <a:gd name="connsiteX20" fmla="*/ 4305300 w 5924550"/>
                <a:gd name="connsiteY20" fmla="*/ 323850 h 514350"/>
                <a:gd name="connsiteX21" fmla="*/ 4171950 w 5924550"/>
                <a:gd name="connsiteY21" fmla="*/ 342900 h 514350"/>
                <a:gd name="connsiteX22" fmla="*/ 4076700 w 5924550"/>
                <a:gd name="connsiteY22" fmla="*/ 361950 h 514350"/>
                <a:gd name="connsiteX23" fmla="*/ 3924300 w 5924550"/>
                <a:gd name="connsiteY23" fmla="*/ 381000 h 514350"/>
                <a:gd name="connsiteX24" fmla="*/ 3762375 w 5924550"/>
                <a:gd name="connsiteY24" fmla="*/ 390525 h 514350"/>
                <a:gd name="connsiteX25" fmla="*/ 3619500 w 5924550"/>
                <a:gd name="connsiteY25" fmla="*/ 400050 h 514350"/>
                <a:gd name="connsiteX26" fmla="*/ 3486150 w 5924550"/>
                <a:gd name="connsiteY26" fmla="*/ 419100 h 514350"/>
                <a:gd name="connsiteX27" fmla="*/ 3390900 w 5924550"/>
                <a:gd name="connsiteY27" fmla="*/ 438150 h 514350"/>
                <a:gd name="connsiteX28" fmla="*/ 3324225 w 5924550"/>
                <a:gd name="connsiteY28" fmla="*/ 447675 h 514350"/>
                <a:gd name="connsiteX29" fmla="*/ 3133725 w 5924550"/>
                <a:gd name="connsiteY29" fmla="*/ 466725 h 514350"/>
                <a:gd name="connsiteX30" fmla="*/ 3038475 w 5924550"/>
                <a:gd name="connsiteY30" fmla="*/ 485775 h 514350"/>
                <a:gd name="connsiteX31" fmla="*/ 2962275 w 5924550"/>
                <a:gd name="connsiteY31" fmla="*/ 504825 h 514350"/>
                <a:gd name="connsiteX32" fmla="*/ 2828925 w 5924550"/>
                <a:gd name="connsiteY32" fmla="*/ 514350 h 514350"/>
                <a:gd name="connsiteX33" fmla="*/ 1562100 w 5924550"/>
                <a:gd name="connsiteY33" fmla="*/ 495300 h 514350"/>
                <a:gd name="connsiteX34" fmla="*/ 1371600 w 5924550"/>
                <a:gd name="connsiteY34" fmla="*/ 466725 h 514350"/>
                <a:gd name="connsiteX35" fmla="*/ 1323975 w 5924550"/>
                <a:gd name="connsiteY35" fmla="*/ 457200 h 514350"/>
                <a:gd name="connsiteX36" fmla="*/ 1295400 w 5924550"/>
                <a:gd name="connsiteY36" fmla="*/ 447675 h 514350"/>
                <a:gd name="connsiteX37" fmla="*/ 1257300 w 5924550"/>
                <a:gd name="connsiteY37" fmla="*/ 438150 h 514350"/>
                <a:gd name="connsiteX38" fmla="*/ 1228725 w 5924550"/>
                <a:gd name="connsiteY38" fmla="*/ 428625 h 514350"/>
                <a:gd name="connsiteX39" fmla="*/ 1152525 w 5924550"/>
                <a:gd name="connsiteY39" fmla="*/ 409575 h 514350"/>
                <a:gd name="connsiteX40" fmla="*/ 1114425 w 5924550"/>
                <a:gd name="connsiteY40" fmla="*/ 400050 h 514350"/>
                <a:gd name="connsiteX41" fmla="*/ 1066800 w 5924550"/>
                <a:gd name="connsiteY41" fmla="*/ 390525 h 514350"/>
                <a:gd name="connsiteX42" fmla="*/ 1038225 w 5924550"/>
                <a:gd name="connsiteY42" fmla="*/ 381000 h 514350"/>
                <a:gd name="connsiteX43" fmla="*/ 857250 w 5924550"/>
                <a:gd name="connsiteY43" fmla="*/ 371475 h 514350"/>
                <a:gd name="connsiteX44" fmla="*/ 752475 w 5924550"/>
                <a:gd name="connsiteY44" fmla="*/ 352425 h 514350"/>
                <a:gd name="connsiteX45" fmla="*/ 704850 w 5924550"/>
                <a:gd name="connsiteY45" fmla="*/ 323850 h 514350"/>
                <a:gd name="connsiteX46" fmla="*/ 676275 w 5924550"/>
                <a:gd name="connsiteY46" fmla="*/ 314325 h 514350"/>
                <a:gd name="connsiteX47" fmla="*/ 647700 w 5924550"/>
                <a:gd name="connsiteY47" fmla="*/ 295275 h 514350"/>
                <a:gd name="connsiteX48" fmla="*/ 600075 w 5924550"/>
                <a:gd name="connsiteY48" fmla="*/ 285750 h 514350"/>
                <a:gd name="connsiteX49" fmla="*/ 504825 w 5924550"/>
                <a:gd name="connsiteY49" fmla="*/ 228600 h 514350"/>
                <a:gd name="connsiteX50" fmla="*/ 447675 w 5924550"/>
                <a:gd name="connsiteY50" fmla="*/ 209550 h 514350"/>
                <a:gd name="connsiteX51" fmla="*/ 381000 w 5924550"/>
                <a:gd name="connsiteY51" fmla="*/ 180975 h 514350"/>
                <a:gd name="connsiteX52" fmla="*/ 342900 w 5924550"/>
                <a:gd name="connsiteY52" fmla="*/ 161925 h 514350"/>
                <a:gd name="connsiteX53" fmla="*/ 285750 w 5924550"/>
                <a:gd name="connsiteY53" fmla="*/ 142875 h 514350"/>
                <a:gd name="connsiteX54" fmla="*/ 257175 w 5924550"/>
                <a:gd name="connsiteY54" fmla="*/ 133350 h 514350"/>
                <a:gd name="connsiteX55" fmla="*/ 219075 w 5924550"/>
                <a:gd name="connsiteY55" fmla="*/ 123825 h 514350"/>
                <a:gd name="connsiteX56" fmla="*/ 133350 w 5924550"/>
                <a:gd name="connsiteY56" fmla="*/ 95250 h 514350"/>
                <a:gd name="connsiteX57" fmla="*/ 104775 w 5924550"/>
                <a:gd name="connsiteY57" fmla="*/ 85725 h 514350"/>
                <a:gd name="connsiteX58" fmla="*/ 76200 w 5924550"/>
                <a:gd name="connsiteY58" fmla="*/ 66675 h 514350"/>
                <a:gd name="connsiteX59" fmla="*/ 19050 w 5924550"/>
                <a:gd name="connsiteY59" fmla="*/ 47625 h 514350"/>
                <a:gd name="connsiteX60" fmla="*/ 0 w 5924550"/>
                <a:gd name="connsiteY60" fmla="*/ 19050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5924550" h="514350">
                  <a:moveTo>
                    <a:pt x="5924550" y="0"/>
                  </a:moveTo>
                  <a:lnTo>
                    <a:pt x="5638800" y="9525"/>
                  </a:lnTo>
                  <a:cubicBezTo>
                    <a:pt x="5606931" y="11118"/>
                    <a:pt x="5575357" y="16505"/>
                    <a:pt x="5543550" y="19050"/>
                  </a:cubicBezTo>
                  <a:cubicBezTo>
                    <a:pt x="5495971" y="22856"/>
                    <a:pt x="5448300" y="25400"/>
                    <a:pt x="5400675" y="28575"/>
                  </a:cubicBezTo>
                  <a:cubicBezTo>
                    <a:pt x="5384800" y="31750"/>
                    <a:pt x="5368825" y="34460"/>
                    <a:pt x="5353050" y="38100"/>
                  </a:cubicBezTo>
                  <a:cubicBezTo>
                    <a:pt x="5327539" y="43987"/>
                    <a:pt x="5302769" y="53447"/>
                    <a:pt x="5276850" y="57150"/>
                  </a:cubicBezTo>
                  <a:cubicBezTo>
                    <a:pt x="5254625" y="60325"/>
                    <a:pt x="5232264" y="62659"/>
                    <a:pt x="5210175" y="66675"/>
                  </a:cubicBezTo>
                  <a:cubicBezTo>
                    <a:pt x="5197295" y="69017"/>
                    <a:pt x="5185014" y="74209"/>
                    <a:pt x="5172075" y="76200"/>
                  </a:cubicBezTo>
                  <a:cubicBezTo>
                    <a:pt x="5143658" y="80572"/>
                    <a:pt x="5114925" y="82550"/>
                    <a:pt x="5086350" y="85725"/>
                  </a:cubicBezTo>
                  <a:cubicBezTo>
                    <a:pt x="4985317" y="110983"/>
                    <a:pt x="5036130" y="101528"/>
                    <a:pt x="4933950" y="114300"/>
                  </a:cubicBezTo>
                  <a:cubicBezTo>
                    <a:pt x="4924425" y="117475"/>
                    <a:pt x="4915061" y="121183"/>
                    <a:pt x="4905375" y="123825"/>
                  </a:cubicBezTo>
                  <a:cubicBezTo>
                    <a:pt x="4892020" y="127467"/>
                    <a:pt x="4826178" y="141438"/>
                    <a:pt x="4800600" y="152400"/>
                  </a:cubicBezTo>
                  <a:cubicBezTo>
                    <a:pt x="4787549" y="157993"/>
                    <a:pt x="4775795" y="166464"/>
                    <a:pt x="4762500" y="171450"/>
                  </a:cubicBezTo>
                  <a:cubicBezTo>
                    <a:pt x="4750243" y="176047"/>
                    <a:pt x="4736657" y="176378"/>
                    <a:pt x="4724400" y="180975"/>
                  </a:cubicBezTo>
                  <a:cubicBezTo>
                    <a:pt x="4711105" y="185961"/>
                    <a:pt x="4699595" y="195039"/>
                    <a:pt x="4686300" y="200025"/>
                  </a:cubicBezTo>
                  <a:cubicBezTo>
                    <a:pt x="4674043" y="204622"/>
                    <a:pt x="4660712" y="205700"/>
                    <a:pt x="4648200" y="209550"/>
                  </a:cubicBezTo>
                  <a:lnTo>
                    <a:pt x="4533900" y="247650"/>
                  </a:lnTo>
                  <a:cubicBezTo>
                    <a:pt x="4524375" y="250825"/>
                    <a:pt x="4514647" y="253446"/>
                    <a:pt x="4505325" y="257175"/>
                  </a:cubicBezTo>
                  <a:cubicBezTo>
                    <a:pt x="4480163" y="267240"/>
                    <a:pt x="4455256" y="278284"/>
                    <a:pt x="4429125" y="285750"/>
                  </a:cubicBezTo>
                  <a:cubicBezTo>
                    <a:pt x="4416538" y="289346"/>
                    <a:pt x="4403444" y="291135"/>
                    <a:pt x="4391025" y="295275"/>
                  </a:cubicBezTo>
                  <a:cubicBezTo>
                    <a:pt x="4343047" y="311268"/>
                    <a:pt x="4350952" y="316241"/>
                    <a:pt x="4305300" y="323850"/>
                  </a:cubicBezTo>
                  <a:cubicBezTo>
                    <a:pt x="4261010" y="331232"/>
                    <a:pt x="4171950" y="342900"/>
                    <a:pt x="4171950" y="342900"/>
                  </a:cubicBezTo>
                  <a:cubicBezTo>
                    <a:pt x="4117182" y="361156"/>
                    <a:pt x="4164259" y="347357"/>
                    <a:pt x="4076700" y="361950"/>
                  </a:cubicBezTo>
                  <a:cubicBezTo>
                    <a:pt x="3977398" y="378500"/>
                    <a:pt x="4082648" y="369689"/>
                    <a:pt x="3924300" y="381000"/>
                  </a:cubicBezTo>
                  <a:cubicBezTo>
                    <a:pt x="3870369" y="384852"/>
                    <a:pt x="3816338" y="387152"/>
                    <a:pt x="3762375" y="390525"/>
                  </a:cubicBezTo>
                  <a:lnTo>
                    <a:pt x="3619500" y="400050"/>
                  </a:lnTo>
                  <a:cubicBezTo>
                    <a:pt x="3483139" y="422777"/>
                    <a:pt x="3653036" y="395259"/>
                    <a:pt x="3486150" y="419100"/>
                  </a:cubicBezTo>
                  <a:cubicBezTo>
                    <a:pt x="3312167" y="443955"/>
                    <a:pt x="3518177" y="415009"/>
                    <a:pt x="3390900" y="438150"/>
                  </a:cubicBezTo>
                  <a:cubicBezTo>
                    <a:pt x="3368811" y="442166"/>
                    <a:pt x="3346479" y="444708"/>
                    <a:pt x="3324225" y="447675"/>
                  </a:cubicBezTo>
                  <a:cubicBezTo>
                    <a:pt x="3229111" y="460357"/>
                    <a:pt x="3245122" y="457442"/>
                    <a:pt x="3133725" y="466725"/>
                  </a:cubicBezTo>
                  <a:cubicBezTo>
                    <a:pt x="3069167" y="488244"/>
                    <a:pt x="3147924" y="463885"/>
                    <a:pt x="3038475" y="485775"/>
                  </a:cubicBezTo>
                  <a:cubicBezTo>
                    <a:pt x="2968350" y="499800"/>
                    <a:pt x="3061977" y="494330"/>
                    <a:pt x="2962275" y="504825"/>
                  </a:cubicBezTo>
                  <a:cubicBezTo>
                    <a:pt x="2917957" y="509490"/>
                    <a:pt x="2873375" y="511175"/>
                    <a:pt x="2828925" y="514350"/>
                  </a:cubicBezTo>
                  <a:lnTo>
                    <a:pt x="1562100" y="495300"/>
                  </a:lnTo>
                  <a:cubicBezTo>
                    <a:pt x="1511621" y="490711"/>
                    <a:pt x="1414504" y="475306"/>
                    <a:pt x="1371600" y="466725"/>
                  </a:cubicBezTo>
                  <a:cubicBezTo>
                    <a:pt x="1355725" y="463550"/>
                    <a:pt x="1339681" y="461127"/>
                    <a:pt x="1323975" y="457200"/>
                  </a:cubicBezTo>
                  <a:cubicBezTo>
                    <a:pt x="1314235" y="454765"/>
                    <a:pt x="1305054" y="450433"/>
                    <a:pt x="1295400" y="447675"/>
                  </a:cubicBezTo>
                  <a:cubicBezTo>
                    <a:pt x="1282813" y="444079"/>
                    <a:pt x="1269887" y="441746"/>
                    <a:pt x="1257300" y="438150"/>
                  </a:cubicBezTo>
                  <a:cubicBezTo>
                    <a:pt x="1247646" y="435392"/>
                    <a:pt x="1238411" y="431267"/>
                    <a:pt x="1228725" y="428625"/>
                  </a:cubicBezTo>
                  <a:cubicBezTo>
                    <a:pt x="1203466" y="421736"/>
                    <a:pt x="1177925" y="415925"/>
                    <a:pt x="1152525" y="409575"/>
                  </a:cubicBezTo>
                  <a:cubicBezTo>
                    <a:pt x="1139825" y="406400"/>
                    <a:pt x="1127262" y="402617"/>
                    <a:pt x="1114425" y="400050"/>
                  </a:cubicBezTo>
                  <a:cubicBezTo>
                    <a:pt x="1098550" y="396875"/>
                    <a:pt x="1082506" y="394452"/>
                    <a:pt x="1066800" y="390525"/>
                  </a:cubicBezTo>
                  <a:cubicBezTo>
                    <a:pt x="1057060" y="388090"/>
                    <a:pt x="1048224" y="381909"/>
                    <a:pt x="1038225" y="381000"/>
                  </a:cubicBezTo>
                  <a:cubicBezTo>
                    <a:pt x="978065" y="375531"/>
                    <a:pt x="917575" y="374650"/>
                    <a:pt x="857250" y="371475"/>
                  </a:cubicBezTo>
                  <a:cubicBezTo>
                    <a:pt x="830983" y="368192"/>
                    <a:pt x="781841" y="367108"/>
                    <a:pt x="752475" y="352425"/>
                  </a:cubicBezTo>
                  <a:cubicBezTo>
                    <a:pt x="735916" y="344146"/>
                    <a:pt x="721409" y="332129"/>
                    <a:pt x="704850" y="323850"/>
                  </a:cubicBezTo>
                  <a:cubicBezTo>
                    <a:pt x="695870" y="319360"/>
                    <a:pt x="685255" y="318815"/>
                    <a:pt x="676275" y="314325"/>
                  </a:cubicBezTo>
                  <a:cubicBezTo>
                    <a:pt x="666036" y="309205"/>
                    <a:pt x="658419" y="299295"/>
                    <a:pt x="647700" y="295275"/>
                  </a:cubicBezTo>
                  <a:cubicBezTo>
                    <a:pt x="632541" y="289591"/>
                    <a:pt x="615950" y="288925"/>
                    <a:pt x="600075" y="285750"/>
                  </a:cubicBezTo>
                  <a:cubicBezTo>
                    <a:pt x="566531" y="263387"/>
                    <a:pt x="541436" y="243245"/>
                    <a:pt x="504825" y="228600"/>
                  </a:cubicBezTo>
                  <a:cubicBezTo>
                    <a:pt x="486181" y="221142"/>
                    <a:pt x="465636" y="218530"/>
                    <a:pt x="447675" y="209550"/>
                  </a:cubicBezTo>
                  <a:cubicBezTo>
                    <a:pt x="321313" y="146369"/>
                    <a:pt x="479106" y="223020"/>
                    <a:pt x="381000" y="180975"/>
                  </a:cubicBezTo>
                  <a:cubicBezTo>
                    <a:pt x="367949" y="175382"/>
                    <a:pt x="356083" y="167198"/>
                    <a:pt x="342900" y="161925"/>
                  </a:cubicBezTo>
                  <a:cubicBezTo>
                    <a:pt x="324256" y="154467"/>
                    <a:pt x="304800" y="149225"/>
                    <a:pt x="285750" y="142875"/>
                  </a:cubicBezTo>
                  <a:cubicBezTo>
                    <a:pt x="276225" y="139700"/>
                    <a:pt x="266915" y="135785"/>
                    <a:pt x="257175" y="133350"/>
                  </a:cubicBezTo>
                  <a:cubicBezTo>
                    <a:pt x="244475" y="130175"/>
                    <a:pt x="231614" y="127587"/>
                    <a:pt x="219075" y="123825"/>
                  </a:cubicBezTo>
                  <a:lnTo>
                    <a:pt x="133350" y="95250"/>
                  </a:lnTo>
                  <a:cubicBezTo>
                    <a:pt x="123825" y="92075"/>
                    <a:pt x="113129" y="91294"/>
                    <a:pt x="104775" y="85725"/>
                  </a:cubicBezTo>
                  <a:cubicBezTo>
                    <a:pt x="95250" y="79375"/>
                    <a:pt x="86661" y="71324"/>
                    <a:pt x="76200" y="66675"/>
                  </a:cubicBezTo>
                  <a:cubicBezTo>
                    <a:pt x="57850" y="58520"/>
                    <a:pt x="19050" y="47625"/>
                    <a:pt x="19050" y="47625"/>
                  </a:cubicBezTo>
                  <a:lnTo>
                    <a:pt x="0" y="19050"/>
                  </a:lnTo>
                </a:path>
              </a:pathLst>
            </a:custGeom>
            <a:noFill/>
            <a:ln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82E3EA2-B6CF-4605-9C91-5928BFC8AEE5}"/>
                </a:ext>
              </a:extLst>
            </p:cNvPr>
            <p:cNvSpPr txBox="1"/>
            <p:nvPr/>
          </p:nvSpPr>
          <p:spPr>
            <a:xfrm>
              <a:off x="5243622" y="547253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F2807891-5DB7-488E-A26B-46F2B58FB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03" y="3659207"/>
            <a:ext cx="3706147" cy="1551949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EA247AB-CFAA-4E09-9E5D-3E49EE897F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83218"/>
              </p:ext>
            </p:extLst>
          </p:nvPr>
        </p:nvGraphicFramePr>
        <p:xfrm>
          <a:off x="3143250" y="5383907"/>
          <a:ext cx="6287296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480">
                  <a:extLst>
                    <a:ext uri="{9D8B030D-6E8A-4147-A177-3AD203B41FA5}">
                      <a16:colId xmlns:a16="http://schemas.microsoft.com/office/drawing/2014/main" val="703612838"/>
                    </a:ext>
                  </a:extLst>
                </a:gridCol>
                <a:gridCol w="461318">
                  <a:extLst>
                    <a:ext uri="{9D8B030D-6E8A-4147-A177-3AD203B41FA5}">
                      <a16:colId xmlns:a16="http://schemas.microsoft.com/office/drawing/2014/main" val="1656463273"/>
                    </a:ext>
                  </a:extLst>
                </a:gridCol>
                <a:gridCol w="461318">
                  <a:extLst>
                    <a:ext uri="{9D8B030D-6E8A-4147-A177-3AD203B41FA5}">
                      <a16:colId xmlns:a16="http://schemas.microsoft.com/office/drawing/2014/main" val="1926540609"/>
                    </a:ext>
                  </a:extLst>
                </a:gridCol>
                <a:gridCol w="461318">
                  <a:extLst>
                    <a:ext uri="{9D8B030D-6E8A-4147-A177-3AD203B41FA5}">
                      <a16:colId xmlns:a16="http://schemas.microsoft.com/office/drawing/2014/main" val="1717462606"/>
                    </a:ext>
                  </a:extLst>
                </a:gridCol>
                <a:gridCol w="461318">
                  <a:extLst>
                    <a:ext uri="{9D8B030D-6E8A-4147-A177-3AD203B41FA5}">
                      <a16:colId xmlns:a16="http://schemas.microsoft.com/office/drawing/2014/main" val="4262367924"/>
                    </a:ext>
                  </a:extLst>
                </a:gridCol>
                <a:gridCol w="461318">
                  <a:extLst>
                    <a:ext uri="{9D8B030D-6E8A-4147-A177-3AD203B41FA5}">
                      <a16:colId xmlns:a16="http://schemas.microsoft.com/office/drawing/2014/main" val="3546774794"/>
                    </a:ext>
                  </a:extLst>
                </a:gridCol>
                <a:gridCol w="461318">
                  <a:extLst>
                    <a:ext uri="{9D8B030D-6E8A-4147-A177-3AD203B41FA5}">
                      <a16:colId xmlns:a16="http://schemas.microsoft.com/office/drawing/2014/main" val="3908176349"/>
                    </a:ext>
                  </a:extLst>
                </a:gridCol>
                <a:gridCol w="461318">
                  <a:extLst>
                    <a:ext uri="{9D8B030D-6E8A-4147-A177-3AD203B41FA5}">
                      <a16:colId xmlns:a16="http://schemas.microsoft.com/office/drawing/2014/main" val="3631059934"/>
                    </a:ext>
                  </a:extLst>
                </a:gridCol>
                <a:gridCol w="461318">
                  <a:extLst>
                    <a:ext uri="{9D8B030D-6E8A-4147-A177-3AD203B41FA5}">
                      <a16:colId xmlns:a16="http://schemas.microsoft.com/office/drawing/2014/main" val="2130545026"/>
                    </a:ext>
                  </a:extLst>
                </a:gridCol>
                <a:gridCol w="461318">
                  <a:extLst>
                    <a:ext uri="{9D8B030D-6E8A-4147-A177-3AD203B41FA5}">
                      <a16:colId xmlns:a16="http://schemas.microsoft.com/office/drawing/2014/main" val="2138715353"/>
                    </a:ext>
                  </a:extLst>
                </a:gridCol>
                <a:gridCol w="461318">
                  <a:extLst>
                    <a:ext uri="{9D8B030D-6E8A-4147-A177-3AD203B41FA5}">
                      <a16:colId xmlns:a16="http://schemas.microsoft.com/office/drawing/2014/main" val="2360603736"/>
                    </a:ext>
                  </a:extLst>
                </a:gridCol>
                <a:gridCol w="461318">
                  <a:extLst>
                    <a:ext uri="{9D8B030D-6E8A-4147-A177-3AD203B41FA5}">
                      <a16:colId xmlns:a16="http://schemas.microsoft.com/office/drawing/2014/main" val="306958546"/>
                    </a:ext>
                  </a:extLst>
                </a:gridCol>
                <a:gridCol w="461318">
                  <a:extLst>
                    <a:ext uri="{9D8B030D-6E8A-4147-A177-3AD203B41FA5}">
                      <a16:colId xmlns:a16="http://schemas.microsoft.com/office/drawing/2014/main" val="2149237650"/>
                    </a:ext>
                  </a:extLst>
                </a:gridCol>
              </a:tblGrid>
              <a:tr h="2762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497926"/>
                  </a:ext>
                </a:extLst>
              </a:tr>
              <a:tr h="2762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T[</a:t>
                      </a:r>
                      <a:r>
                        <a:rPr lang="en-US" sz="1600" dirty="0" err="1"/>
                        <a:t>i</a:t>
                      </a:r>
                      <a:r>
                        <a:rPr lang="en-US" sz="1600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373430"/>
                  </a:ext>
                </a:extLst>
              </a:tr>
              <a:tr h="2762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28816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EDA8D05D-395C-4078-A8D7-40E4EE08004A}"/>
              </a:ext>
            </a:extLst>
          </p:cNvPr>
          <p:cNvSpPr/>
          <p:nvPr/>
        </p:nvSpPr>
        <p:spPr>
          <a:xfrm>
            <a:off x="5602801" y="4924903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P= a b a b a c a 	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7A6E1B-8A32-47BA-94CD-B04CD4389A35}"/>
              </a:ext>
            </a:extLst>
          </p:cNvPr>
          <p:cNvSpPr txBox="1"/>
          <p:nvPr/>
        </p:nvSpPr>
        <p:spPr>
          <a:xfrm>
            <a:off x="281465" y="5486374"/>
            <a:ext cx="26348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9-7=2</a:t>
            </a:r>
          </a:p>
          <a:p>
            <a:pPr algn="ctr"/>
            <a:r>
              <a:rPr lang="en-US" dirty="0"/>
              <a:t>Pattern occurs with shift 2</a:t>
            </a:r>
          </a:p>
          <a:p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683412C-D741-4C22-9726-118A8D66B3F2}"/>
              </a:ext>
            </a:extLst>
          </p:cNvPr>
          <p:cNvCxnSpPr/>
          <p:nvPr/>
        </p:nvCxnSpPr>
        <p:spPr>
          <a:xfrm flipH="1">
            <a:off x="2093304" y="5211156"/>
            <a:ext cx="1253426" cy="351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0089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16391-C4AC-456B-B5AB-6375A2CC4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Preprocessing </a:t>
            </a:r>
            <a:r>
              <a:rPr lang="el-GR" dirty="0"/>
              <a:t>Θ(</a:t>
            </a:r>
            <a:r>
              <a:rPr lang="en-US" dirty="0"/>
              <a:t>m|</a:t>
            </a:r>
            <a:r>
              <a:rPr lang="el-GR" dirty="0"/>
              <a:t>Σ|) </a:t>
            </a:r>
            <a:r>
              <a:rPr lang="en-US" dirty="0"/>
              <a:t> and matching time </a:t>
            </a:r>
            <a:r>
              <a:rPr lang="el-GR" dirty="0"/>
              <a:t>Θ(</a:t>
            </a:r>
            <a:r>
              <a:rPr lang="en-US" dirty="0"/>
              <a:t>n) 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008E5CA-2C3C-4ABF-BB7D-138A54770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33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Finite Automata</a:t>
            </a:r>
          </a:p>
        </p:txBody>
      </p:sp>
    </p:spTree>
    <p:extLst>
      <p:ext uri="{BB962C8B-B14F-4D97-AF65-F5344CB8AC3E}">
        <p14:creationId xmlns:p14="http://schemas.microsoft.com/office/powerpoint/2010/main" val="2567511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C91C5-4C79-4ECF-ABB0-62D3FE5A0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00399"/>
            <a:ext cx="10515600" cy="2976563"/>
          </a:xfrm>
        </p:spPr>
        <p:txBody>
          <a:bodyPr/>
          <a:lstStyle/>
          <a:p>
            <a:r>
              <a:rPr lang="en-US" dirty="0"/>
              <a:t>What is the Collison situation in </a:t>
            </a:r>
            <a:r>
              <a:rPr lang="en-GB" dirty="0"/>
              <a:t>Robin Karp Algorithm</a:t>
            </a:r>
          </a:p>
          <a:p>
            <a:r>
              <a:rPr lang="en-GB" dirty="0"/>
              <a:t>Consult book for exercise </a:t>
            </a:r>
            <a:r>
              <a:rPr lang="en-US" dirty="0"/>
              <a:t>32.3-1 finite automata for string matching.</a:t>
            </a:r>
          </a:p>
          <a:p>
            <a:r>
              <a:rPr lang="en-US" dirty="0"/>
              <a:t>What will be the big Oh for finite automata for string matching.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AE47059-1CF2-475A-9740-F219BC77B55F}"/>
              </a:ext>
            </a:extLst>
          </p:cNvPr>
          <p:cNvSpPr txBox="1">
            <a:spLocks/>
          </p:cNvSpPr>
          <p:nvPr/>
        </p:nvSpPr>
        <p:spPr>
          <a:xfrm>
            <a:off x="5961117" y="717643"/>
            <a:ext cx="56412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/>
              <a:t>Home Assignment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C76192-9E55-43ED-85EF-509ECEA176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587" y="352518"/>
            <a:ext cx="3700593" cy="251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875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56D79-8CB4-47A7-89E8-F492AAE69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613930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94C9C-36F0-4CA5-8FF8-D1007C8DC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Book Introduction to algorithms, 3</a:t>
            </a:r>
            <a:r>
              <a:rPr lang="en-US" sz="1800" baseline="30000" dirty="0"/>
              <a:t>rd</a:t>
            </a:r>
            <a:r>
              <a:rPr lang="en-US" sz="1800" dirty="0"/>
              <a:t> edition, Chapter String Matching</a:t>
            </a:r>
          </a:p>
          <a:p>
            <a:r>
              <a:rPr lang="en-US" sz="1800" dirty="0"/>
              <a:t>https://www.youtube.com/watch?v=qQ8vS2btsxI check for </a:t>
            </a:r>
            <a:r>
              <a:rPr lang="en-US" sz="1800" dirty="0">
                <a:solidFill>
                  <a:srgbClr val="FF0000"/>
                </a:solidFill>
              </a:rPr>
              <a:t>spurious hits</a:t>
            </a:r>
          </a:p>
          <a:p>
            <a:r>
              <a:rPr lang="en-US" sz="1800" dirty="0"/>
              <a:t>https://www.youtube.com/watch?v=M_XpGQyyqIQ</a:t>
            </a:r>
          </a:p>
          <a:p>
            <a:r>
              <a:rPr lang="en-US" sz="1800" dirty="0"/>
              <a:t>http://cs.bc.edu/~alvarez/Algorithms/Notes/stringMatching2.html</a:t>
            </a:r>
          </a:p>
          <a:p>
            <a:r>
              <a:rPr lang="en-US" sz="1800" dirty="0"/>
              <a:t>http://web.cs.mun.ca/~wang/courses/cs6783-13f/n2-string-1.pdf </a:t>
            </a:r>
          </a:p>
          <a:p>
            <a:r>
              <a:rPr lang="en-US" sz="1800" dirty="0"/>
              <a:t>https://www.youtube.com/watch?v=-ZeP4KHibkU </a:t>
            </a:r>
            <a:r>
              <a:rPr lang="en-US" sz="1800" dirty="0">
                <a:solidFill>
                  <a:srgbClr val="FF0000"/>
                </a:solidFill>
              </a:rPr>
              <a:t>finite automata machine</a:t>
            </a:r>
          </a:p>
          <a:p>
            <a:r>
              <a:rPr lang="en-US" sz="1800" dirty="0"/>
              <a:t>http://web.cs.mun.ca/~wang/courses/cs6783-13f/n2-string-1.pdf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7269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62749-4029-4F74-984E-5113B31A8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Rabin-Karp Algorithm is a string searching algorithm created by </a:t>
            </a:r>
            <a:r>
              <a:rPr lang="en-US" sz="2400" dirty="0">
                <a:solidFill>
                  <a:srgbClr val="FF0000"/>
                </a:solidFill>
              </a:rPr>
              <a:t>Richard M. Karp</a:t>
            </a:r>
            <a:r>
              <a:rPr lang="en-US" sz="2400" dirty="0"/>
              <a:t> and </a:t>
            </a:r>
            <a:r>
              <a:rPr lang="en-US" sz="2400" dirty="0">
                <a:solidFill>
                  <a:srgbClr val="FF0000"/>
                </a:solidFill>
              </a:rPr>
              <a:t>Michael O. Rabin</a:t>
            </a:r>
            <a:r>
              <a:rPr lang="en-US" sz="2400" dirty="0"/>
              <a:t> in 1987.</a:t>
            </a:r>
          </a:p>
          <a:p>
            <a:pPr algn="just"/>
            <a:r>
              <a:rPr lang="en-US" sz="2400" dirty="0"/>
              <a:t>The algorithm uses </a:t>
            </a:r>
            <a:r>
              <a:rPr lang="en-US" sz="2400" dirty="0">
                <a:solidFill>
                  <a:srgbClr val="FF0000"/>
                </a:solidFill>
              </a:rPr>
              <a:t>hashing</a:t>
            </a:r>
            <a:r>
              <a:rPr lang="en-US" sz="2400" dirty="0"/>
              <a:t> to find a set of pattern strings in a text.</a:t>
            </a:r>
          </a:p>
          <a:p>
            <a:pPr algn="just"/>
            <a:r>
              <a:rPr lang="en-US" sz="2400" dirty="0"/>
              <a:t>It is an other application of hashing.</a:t>
            </a:r>
          </a:p>
          <a:p>
            <a:pPr algn="just"/>
            <a:r>
              <a:rPr lang="en-US" sz="2400" dirty="0"/>
              <a:t>Widely used for multiple pattern search.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C43048D-29B4-428D-A023-1A6BE8A88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22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Rabin-Karp </a:t>
            </a:r>
            <a:r>
              <a:rPr lang="en-GB" dirty="0">
                <a:solidFill>
                  <a:schemeClr val="bg1"/>
                </a:solidFill>
              </a:rPr>
              <a:t>Algorithm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467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355147A-9CAD-4EF4-8D43-5B60272B5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229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Rabin-Karp </a:t>
            </a:r>
            <a:r>
              <a:rPr lang="en-GB" dirty="0">
                <a:solidFill>
                  <a:schemeClr val="bg1"/>
                </a:solidFill>
              </a:rPr>
              <a:t>Algorithm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6F7B5C1-4690-4A81-9C21-4CBA3EFB8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Generates a hash of </a:t>
            </a:r>
            <a:r>
              <a:rPr lang="en-US" sz="2400" i="1" dirty="0">
                <a:solidFill>
                  <a:srgbClr val="FF0000"/>
                </a:solidFill>
              </a:rPr>
              <a:t>pattern</a:t>
            </a:r>
            <a:r>
              <a:rPr lang="en-US" sz="2400" dirty="0"/>
              <a:t> that we are looking for in the text.</a:t>
            </a:r>
          </a:p>
          <a:p>
            <a:pPr algn="just"/>
            <a:r>
              <a:rPr lang="en-US" sz="2400" dirty="0"/>
              <a:t>Check if the </a:t>
            </a:r>
            <a:r>
              <a:rPr lang="en-US" sz="2400" dirty="0">
                <a:solidFill>
                  <a:srgbClr val="FF0000"/>
                </a:solidFill>
              </a:rPr>
              <a:t>rolling hash </a:t>
            </a:r>
            <a:r>
              <a:rPr lang="en-US" sz="2400" dirty="0"/>
              <a:t>of </a:t>
            </a:r>
            <a:r>
              <a:rPr lang="en-US" sz="2400" i="1" dirty="0">
                <a:solidFill>
                  <a:srgbClr val="FF0000"/>
                </a:solidFill>
              </a:rPr>
              <a:t>text</a:t>
            </a:r>
            <a:r>
              <a:rPr lang="en-US" sz="2400" dirty="0"/>
              <a:t> matches the </a:t>
            </a:r>
            <a:r>
              <a:rPr lang="en-US" sz="2400" i="1" dirty="0">
                <a:solidFill>
                  <a:srgbClr val="FF0000"/>
                </a:solidFill>
              </a:rPr>
              <a:t>pattern</a:t>
            </a:r>
            <a:r>
              <a:rPr lang="en-US" sz="2400" dirty="0">
                <a:solidFill>
                  <a:srgbClr val="FF0000"/>
                </a:solidFill>
              </a:rPr>
              <a:t> </a:t>
            </a:r>
            <a:r>
              <a:rPr lang="en-US" sz="2400" dirty="0"/>
              <a:t>or not</a:t>
            </a:r>
          </a:p>
          <a:p>
            <a:pPr algn="just"/>
            <a:r>
              <a:rPr lang="en-US" sz="2400" dirty="0"/>
              <a:t>If it doesn't match, then </a:t>
            </a:r>
            <a:r>
              <a:rPr lang="en-US" sz="2400" i="1" dirty="0"/>
              <a:t>pattern</a:t>
            </a:r>
            <a:r>
              <a:rPr lang="en-US" sz="2400" dirty="0"/>
              <a:t> </a:t>
            </a:r>
            <a:r>
              <a:rPr lang="en-US" sz="2400" b="1" dirty="0"/>
              <a:t>doesn't exist</a:t>
            </a:r>
            <a:r>
              <a:rPr lang="en-US" sz="2400" dirty="0"/>
              <a:t> in the </a:t>
            </a:r>
            <a:r>
              <a:rPr lang="en-US" sz="2400" i="1" dirty="0"/>
              <a:t>text</a:t>
            </a:r>
            <a:r>
              <a:rPr lang="en-US" sz="2400" dirty="0"/>
              <a:t>. </a:t>
            </a:r>
          </a:p>
          <a:p>
            <a:pPr algn="just"/>
            <a:r>
              <a:rPr lang="en-US" sz="2400" dirty="0"/>
              <a:t>However, if it does match, the </a:t>
            </a:r>
            <a:r>
              <a:rPr lang="en-US" sz="2400" i="1" dirty="0"/>
              <a:t>pattern</a:t>
            </a:r>
            <a:r>
              <a:rPr lang="en-US" sz="2400" dirty="0"/>
              <a:t> </a:t>
            </a:r>
            <a:r>
              <a:rPr lang="en-US" sz="2400" b="1" dirty="0"/>
              <a:t>can</a:t>
            </a:r>
            <a:r>
              <a:rPr lang="en-US" sz="2400" dirty="0"/>
              <a:t> be present in the </a:t>
            </a:r>
            <a:r>
              <a:rPr lang="en-US" sz="2400" i="1" dirty="0"/>
              <a:t>text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1556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848FA-512F-4C58-8C98-875C7CCA6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07" y="1390440"/>
            <a:ext cx="5969000" cy="472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Text:         c </a:t>
            </a:r>
            <a:r>
              <a:rPr lang="en-US" sz="2400" dirty="0" err="1"/>
              <a:t>c</a:t>
            </a:r>
            <a:r>
              <a:rPr lang="en-US" sz="2400" dirty="0"/>
              <a:t> a c </a:t>
            </a:r>
            <a:r>
              <a:rPr lang="en-US" sz="2400" dirty="0" err="1"/>
              <a:t>c</a:t>
            </a:r>
            <a:r>
              <a:rPr lang="en-US" sz="2400" dirty="0"/>
              <a:t> a </a:t>
            </a:r>
            <a:r>
              <a:rPr lang="en-US" sz="2400" dirty="0" err="1"/>
              <a:t>a</a:t>
            </a:r>
            <a:r>
              <a:rPr lang="en-US" sz="2400" dirty="0"/>
              <a:t> e d b a         n=11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Pattern: d b a                                    m=3</a:t>
            </a:r>
          </a:p>
          <a:p>
            <a:pPr marL="0" indent="0">
              <a:buNone/>
            </a:pPr>
            <a:r>
              <a:rPr lang="en-US" sz="2400" dirty="0"/>
              <a:t>	    4x10</a:t>
            </a:r>
            <a:r>
              <a:rPr lang="en-US" sz="2400" baseline="30000" dirty="0"/>
              <a:t>2</a:t>
            </a:r>
            <a:r>
              <a:rPr lang="en-US" sz="2400" dirty="0"/>
              <a:t> + 2x10</a:t>
            </a:r>
            <a:r>
              <a:rPr lang="en-US" sz="2400" baseline="30000" dirty="0"/>
              <a:t>1</a:t>
            </a:r>
            <a:r>
              <a:rPr lang="en-US" sz="2400" dirty="0"/>
              <a:t> + 1x10</a:t>
            </a:r>
            <a:r>
              <a:rPr lang="en-US" sz="2400" baseline="30000" dirty="0"/>
              <a:t>0</a:t>
            </a:r>
            <a:r>
              <a:rPr lang="en-US" sz="2400" dirty="0"/>
              <a:t>  </a:t>
            </a:r>
          </a:p>
          <a:p>
            <a:pPr marL="0" indent="0">
              <a:buNone/>
            </a:pPr>
            <a:r>
              <a:rPr lang="en-US" sz="2400" dirty="0"/>
              <a:t>	    4*100+ 2*10  + 1*10     = 421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Text:    </a:t>
            </a:r>
            <a:r>
              <a:rPr lang="en-US" sz="2400" dirty="0">
                <a:solidFill>
                  <a:srgbClr val="FF0000"/>
                </a:solidFill>
              </a:rPr>
              <a:t>c </a:t>
            </a:r>
            <a:r>
              <a:rPr lang="en-US" sz="2400" dirty="0" err="1">
                <a:solidFill>
                  <a:srgbClr val="FF0000"/>
                </a:solidFill>
              </a:rPr>
              <a:t>c</a:t>
            </a:r>
            <a:r>
              <a:rPr lang="en-US" sz="2400" dirty="0">
                <a:solidFill>
                  <a:srgbClr val="FF0000"/>
                </a:solidFill>
              </a:rPr>
              <a:t> a </a:t>
            </a:r>
            <a:r>
              <a:rPr lang="en-US" sz="2400" dirty="0"/>
              <a:t>c </a:t>
            </a:r>
            <a:r>
              <a:rPr lang="en-US" sz="2400" dirty="0" err="1"/>
              <a:t>c</a:t>
            </a:r>
            <a:r>
              <a:rPr lang="en-US" sz="2400" dirty="0"/>
              <a:t> a </a:t>
            </a:r>
            <a:r>
              <a:rPr lang="en-US" sz="2400" dirty="0" err="1"/>
              <a:t>a</a:t>
            </a:r>
            <a:r>
              <a:rPr lang="en-US" sz="2400" dirty="0"/>
              <a:t> e d b a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FF0000"/>
                </a:solidFill>
              </a:rPr>
              <a:t>3x10</a:t>
            </a:r>
            <a:r>
              <a:rPr lang="en-US" sz="2400" baseline="30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 + 3x10</a:t>
            </a:r>
            <a:r>
              <a:rPr lang="en-US" sz="2400" baseline="30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 + 1x10</a:t>
            </a:r>
            <a:r>
              <a:rPr lang="en-US" sz="2400" baseline="30000" dirty="0">
                <a:solidFill>
                  <a:srgbClr val="FF0000"/>
                </a:solidFill>
              </a:rPr>
              <a:t>0</a:t>
            </a:r>
            <a:r>
              <a:rPr lang="en-US" sz="2400" dirty="0">
                <a:solidFill>
                  <a:srgbClr val="FF0000"/>
                </a:solidFill>
              </a:rPr>
              <a:t>        = 331</a:t>
            </a:r>
          </a:p>
          <a:p>
            <a:pPr marL="0" indent="0">
              <a:buNone/>
            </a:pPr>
            <a:r>
              <a:rPr lang="en-US" sz="2400" dirty="0"/>
              <a:t>Pattern: d b a                                    m= 3</a:t>
            </a:r>
          </a:p>
          <a:p>
            <a:pPr marL="0" indent="0">
              <a:buNone/>
            </a:pPr>
            <a:r>
              <a:rPr lang="en-US" sz="2400" dirty="0"/>
              <a:t>	   4x10</a:t>
            </a:r>
            <a:r>
              <a:rPr lang="en-US" sz="2400" baseline="30000" dirty="0"/>
              <a:t>2</a:t>
            </a:r>
            <a:r>
              <a:rPr lang="en-US" sz="2400" dirty="0"/>
              <a:t> + 2x10</a:t>
            </a:r>
            <a:r>
              <a:rPr lang="en-US" sz="2400" baseline="30000" dirty="0"/>
              <a:t>1</a:t>
            </a:r>
            <a:r>
              <a:rPr lang="en-US" sz="2400" dirty="0"/>
              <a:t> + 1x10</a:t>
            </a:r>
            <a:r>
              <a:rPr lang="en-US" sz="2400" baseline="30000" dirty="0"/>
              <a:t>0</a:t>
            </a:r>
            <a:r>
              <a:rPr lang="en-US" sz="2400" dirty="0"/>
              <a:t>     =  421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BD0C31-1454-4FF3-A430-A3F75DA60E1E}"/>
              </a:ext>
            </a:extLst>
          </p:cNvPr>
          <p:cNvSpPr txBox="1"/>
          <p:nvPr/>
        </p:nvSpPr>
        <p:spPr>
          <a:xfrm>
            <a:off x="10513168" y="1277217"/>
            <a:ext cx="116724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Codes</a:t>
            </a:r>
          </a:p>
          <a:p>
            <a:r>
              <a:rPr lang="en-US" sz="2800" dirty="0"/>
              <a:t>a – 1</a:t>
            </a:r>
          </a:p>
          <a:p>
            <a:r>
              <a:rPr lang="en-US" sz="2800" dirty="0"/>
              <a:t>b – 2 </a:t>
            </a:r>
          </a:p>
          <a:p>
            <a:r>
              <a:rPr lang="en-US" sz="2800" dirty="0"/>
              <a:t>c – 3</a:t>
            </a:r>
          </a:p>
          <a:p>
            <a:r>
              <a:rPr lang="en-US" sz="2800" dirty="0"/>
              <a:t>d – 4</a:t>
            </a:r>
          </a:p>
          <a:p>
            <a:r>
              <a:rPr lang="en-US" sz="2800" dirty="0"/>
              <a:t>e – 5</a:t>
            </a:r>
          </a:p>
          <a:p>
            <a:r>
              <a:rPr lang="en-US" sz="2800" dirty="0"/>
              <a:t>f – 6</a:t>
            </a:r>
          </a:p>
          <a:p>
            <a:r>
              <a:rPr lang="en-US" sz="2800" dirty="0"/>
              <a:t>g – 7</a:t>
            </a:r>
          </a:p>
          <a:p>
            <a:r>
              <a:rPr lang="en-US" sz="2800" dirty="0"/>
              <a:t>h – 8</a:t>
            </a:r>
          </a:p>
          <a:p>
            <a:r>
              <a:rPr lang="en-US" sz="2800" dirty="0"/>
              <a:t>i – 9</a:t>
            </a:r>
          </a:p>
          <a:p>
            <a:r>
              <a:rPr lang="en-US" sz="2800" dirty="0"/>
              <a:t>j – 10</a:t>
            </a:r>
          </a:p>
          <a:p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F26D5B5-FDD3-43BF-B7A5-1E554A45C254}"/>
              </a:ext>
            </a:extLst>
          </p:cNvPr>
          <p:cNvCxnSpPr>
            <a:cxnSpLocks/>
          </p:cNvCxnSpPr>
          <p:nvPr/>
        </p:nvCxnSpPr>
        <p:spPr>
          <a:xfrm>
            <a:off x="1917309" y="2671815"/>
            <a:ext cx="91520" cy="129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DAD4C26-2CFC-4E77-BDA6-E083103F880A}"/>
              </a:ext>
            </a:extLst>
          </p:cNvPr>
          <p:cNvCxnSpPr/>
          <p:nvPr/>
        </p:nvCxnSpPr>
        <p:spPr>
          <a:xfrm>
            <a:off x="2125210" y="2650898"/>
            <a:ext cx="960581" cy="175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856F5D6-3CA0-4E26-A362-4BA497A1ED76}"/>
              </a:ext>
            </a:extLst>
          </p:cNvPr>
          <p:cNvCxnSpPr/>
          <p:nvPr/>
        </p:nvCxnSpPr>
        <p:spPr>
          <a:xfrm>
            <a:off x="2482594" y="2560978"/>
            <a:ext cx="1681019" cy="22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38FB3D4-8CE9-425E-8281-B9E0B6977392}"/>
              </a:ext>
            </a:extLst>
          </p:cNvPr>
          <p:cNvSpPr txBox="1"/>
          <p:nvPr/>
        </p:nvSpPr>
        <p:spPr>
          <a:xfrm>
            <a:off x="1782618" y="28355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9F1F082-B083-4FB6-86BF-3A43623C151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4693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chemeClr val="bg1"/>
                </a:solidFill>
              </a:rPr>
              <a:t>Rabin-Karp </a:t>
            </a:r>
            <a:r>
              <a:rPr lang="en-GB">
                <a:solidFill>
                  <a:schemeClr val="bg1"/>
                </a:solidFill>
              </a:rPr>
              <a:t>Algorithm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2B8865-1022-49AF-8DCF-75B12B63D146}"/>
              </a:ext>
            </a:extLst>
          </p:cNvPr>
          <p:cNvSpPr txBox="1"/>
          <p:nvPr/>
        </p:nvSpPr>
        <p:spPr>
          <a:xfrm>
            <a:off x="5845155" y="2276249"/>
            <a:ext cx="4498109" cy="147732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:.There are 3 letters, and total no. of letters in codes are 10, so we apply</a:t>
            </a:r>
          </a:p>
          <a:p>
            <a:r>
              <a:rPr lang="en-US" dirty="0"/>
              <a:t>P[1]*10</a:t>
            </a:r>
            <a:r>
              <a:rPr lang="en-US" baseline="30000" dirty="0"/>
              <a:t>m-1</a:t>
            </a:r>
            <a:r>
              <a:rPr lang="en-US" dirty="0"/>
              <a:t>+ P[1]*10</a:t>
            </a:r>
            <a:r>
              <a:rPr lang="en-US" baseline="30000" dirty="0"/>
              <a:t>m-2</a:t>
            </a:r>
            <a:r>
              <a:rPr lang="en-US" dirty="0"/>
              <a:t> + P[1]*10</a:t>
            </a:r>
            <a:r>
              <a:rPr lang="en-US" baseline="30000" dirty="0"/>
              <a:t>m-3</a:t>
            </a:r>
          </a:p>
          <a:p>
            <a:r>
              <a:rPr lang="en-US" dirty="0"/>
              <a:t>:. If letters are more than 10 we take that number as base instead of 10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153C5C-0FB3-4DFA-9346-355D73D52C79}"/>
              </a:ext>
            </a:extLst>
          </p:cNvPr>
          <p:cNvSpPr txBox="1"/>
          <p:nvPr/>
        </p:nvSpPr>
        <p:spPr>
          <a:xfrm>
            <a:off x="5845155" y="6116715"/>
            <a:ext cx="4498109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Note: Letters are assigned assumed numbers,</a:t>
            </a:r>
          </a:p>
          <a:p>
            <a:r>
              <a:rPr lang="en-US" dirty="0"/>
              <a:t> you can use actual ones.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8590905-F60C-420C-8EC7-8BB77DDD3F05}"/>
              </a:ext>
            </a:extLst>
          </p:cNvPr>
          <p:cNvCxnSpPr/>
          <p:nvPr/>
        </p:nvCxnSpPr>
        <p:spPr>
          <a:xfrm>
            <a:off x="5344357" y="3639845"/>
            <a:ext cx="417251" cy="461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FC73E90-2078-4F41-A4ED-1241F8A79EAB}"/>
              </a:ext>
            </a:extLst>
          </p:cNvPr>
          <p:cNvSpPr txBox="1"/>
          <p:nvPr/>
        </p:nvSpPr>
        <p:spPr>
          <a:xfrm>
            <a:off x="5761608" y="3940184"/>
            <a:ext cx="1158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Hash code</a:t>
            </a:r>
          </a:p>
        </p:txBody>
      </p:sp>
    </p:spTree>
    <p:extLst>
      <p:ext uri="{BB962C8B-B14F-4D97-AF65-F5344CB8AC3E}">
        <p14:creationId xmlns:p14="http://schemas.microsoft.com/office/powerpoint/2010/main" val="2089402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848FA-512F-4C58-8C98-875C7CCA6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63" y="1035335"/>
            <a:ext cx="9458037" cy="5812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Text:   </a:t>
            </a:r>
            <a:r>
              <a:rPr lang="en-US" sz="2400" dirty="0"/>
              <a:t>      </a:t>
            </a:r>
            <a:r>
              <a:rPr lang="en-US" sz="2400" dirty="0">
                <a:solidFill>
                  <a:srgbClr val="FF0000"/>
                </a:solidFill>
              </a:rPr>
              <a:t>c  </a:t>
            </a:r>
            <a:r>
              <a:rPr lang="en-US" sz="2400" dirty="0" err="1">
                <a:solidFill>
                  <a:srgbClr val="FF0000"/>
                </a:solidFill>
              </a:rPr>
              <a:t>c</a:t>
            </a:r>
            <a:r>
              <a:rPr lang="en-US" sz="2400" dirty="0">
                <a:solidFill>
                  <a:srgbClr val="FF0000"/>
                </a:solidFill>
              </a:rPr>
              <a:t>  a  </a:t>
            </a:r>
            <a:r>
              <a:rPr lang="en-US" sz="2400" dirty="0"/>
              <a:t>c  </a:t>
            </a:r>
            <a:r>
              <a:rPr lang="en-US" sz="2400" dirty="0" err="1"/>
              <a:t>c</a:t>
            </a:r>
            <a:r>
              <a:rPr lang="en-US" sz="2400" dirty="0"/>
              <a:t>  a  </a:t>
            </a:r>
            <a:r>
              <a:rPr lang="en-US" sz="2400" dirty="0" err="1"/>
              <a:t>a</a:t>
            </a:r>
            <a:r>
              <a:rPr lang="en-US" sz="2400" dirty="0"/>
              <a:t>  e  d  b  a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FF0000"/>
                </a:solidFill>
              </a:rPr>
              <a:t> 3x10</a:t>
            </a:r>
            <a:r>
              <a:rPr lang="en-US" sz="2400" baseline="30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 + 3x10</a:t>
            </a:r>
            <a:r>
              <a:rPr lang="en-US" sz="2400" baseline="30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 + 1x10</a:t>
            </a:r>
            <a:r>
              <a:rPr lang="en-US" sz="2400" baseline="30000" dirty="0">
                <a:solidFill>
                  <a:srgbClr val="FF0000"/>
                </a:solidFill>
              </a:rPr>
              <a:t>0</a:t>
            </a:r>
            <a:r>
              <a:rPr lang="en-US" sz="2400" dirty="0">
                <a:solidFill>
                  <a:srgbClr val="FF0000"/>
                </a:solidFill>
              </a:rPr>
              <a:t> = 331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     </a:t>
            </a:r>
            <a:r>
              <a:rPr lang="en-US" sz="2400" dirty="0">
                <a:highlight>
                  <a:srgbClr val="FFFF00"/>
                </a:highlight>
              </a:rPr>
              <a:t>c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 </a:t>
            </a:r>
            <a:r>
              <a:rPr lang="en-US" sz="2400" dirty="0" err="1">
                <a:solidFill>
                  <a:srgbClr val="FF0000"/>
                </a:solidFill>
                <a:highlight>
                  <a:srgbClr val="FFFF00"/>
                </a:highlight>
              </a:rPr>
              <a:t>c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 a  c</a:t>
            </a:r>
            <a:r>
              <a:rPr lang="en-US" sz="2400" dirty="0">
                <a:highlight>
                  <a:srgbClr val="FFFF00"/>
                </a:highlight>
              </a:rPr>
              <a:t>  </a:t>
            </a:r>
            <a:r>
              <a:rPr lang="en-US" sz="2400" dirty="0" err="1">
                <a:highlight>
                  <a:srgbClr val="FFFF00"/>
                </a:highlight>
              </a:rPr>
              <a:t>c</a:t>
            </a:r>
            <a:r>
              <a:rPr lang="en-US" sz="2400" dirty="0">
                <a:highlight>
                  <a:srgbClr val="FFFF00"/>
                </a:highlight>
              </a:rPr>
              <a:t>  a  </a:t>
            </a:r>
            <a:r>
              <a:rPr lang="en-US" sz="2400" dirty="0" err="1">
                <a:highlight>
                  <a:srgbClr val="FFFF00"/>
                </a:highlight>
              </a:rPr>
              <a:t>a</a:t>
            </a:r>
            <a:r>
              <a:rPr lang="en-US" sz="2400" dirty="0">
                <a:highlight>
                  <a:srgbClr val="FFFF00"/>
                </a:highlight>
              </a:rPr>
              <a:t>  e  d  b  a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331-3x10</a:t>
            </a:r>
            <a:r>
              <a:rPr lang="en-US" sz="2400" baseline="30000" dirty="0">
                <a:solidFill>
                  <a:schemeClr val="bg2">
                    <a:lumMod val="10000"/>
                  </a:schemeClr>
                </a:solidFill>
              </a:rPr>
              <a:t>2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=31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         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31x</a:t>
            </a:r>
            <a:r>
              <a:rPr lang="en-US" sz="2400" u="sng" dirty="0">
                <a:solidFill>
                  <a:srgbClr val="FF0000"/>
                </a:solidFill>
              </a:rPr>
              <a:t>10 or (</a:t>
            </a:r>
            <a:r>
              <a:rPr lang="en-US" sz="2400" dirty="0">
                <a:solidFill>
                  <a:srgbClr val="FF0000"/>
                </a:solidFill>
              </a:rPr>
              <a:t>3x10</a:t>
            </a:r>
            <a:r>
              <a:rPr lang="en-US" sz="2400" baseline="30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 + 1x10</a:t>
            </a:r>
            <a:r>
              <a:rPr lang="en-US" sz="2400" baseline="30000" dirty="0">
                <a:solidFill>
                  <a:srgbClr val="FF0000"/>
                </a:solidFill>
              </a:rPr>
              <a:t>0</a:t>
            </a:r>
            <a:r>
              <a:rPr lang="en-US" sz="2400" dirty="0">
                <a:solidFill>
                  <a:srgbClr val="FF0000"/>
                </a:solidFill>
              </a:rPr>
              <a:t> ) x10 = 310+ 3x10</a:t>
            </a:r>
            <a:r>
              <a:rPr lang="en-US" sz="2400" baseline="30000" dirty="0">
                <a:solidFill>
                  <a:srgbClr val="FF0000"/>
                </a:solidFill>
              </a:rPr>
              <a:t>0 </a:t>
            </a:r>
            <a:r>
              <a:rPr lang="en-US" sz="2400" dirty="0">
                <a:solidFill>
                  <a:srgbClr val="FF0000"/>
                </a:solidFill>
              </a:rPr>
              <a:t>= 313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	 3x10</a:t>
            </a:r>
            <a:r>
              <a:rPr lang="en-US" sz="2400" baseline="30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 + 1x10</a:t>
            </a:r>
            <a:r>
              <a:rPr lang="en-US" sz="2400" baseline="30000" dirty="0">
                <a:solidFill>
                  <a:srgbClr val="FF0000"/>
                </a:solidFill>
              </a:rPr>
              <a:t>1 </a:t>
            </a:r>
            <a:r>
              <a:rPr lang="en-US" sz="2400" dirty="0">
                <a:solidFill>
                  <a:srgbClr val="FF0000"/>
                </a:solidFill>
              </a:rPr>
              <a:t>+ 3x10</a:t>
            </a:r>
            <a:r>
              <a:rPr lang="en-US" sz="2400" baseline="30000" dirty="0">
                <a:solidFill>
                  <a:srgbClr val="FF0000"/>
                </a:solidFill>
              </a:rPr>
              <a:t>0 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>
                <a:highlight>
                  <a:srgbClr val="FFFF00"/>
                </a:highlight>
              </a:rPr>
              <a:t>      c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highlight>
                  <a:srgbClr val="FFFF00"/>
                </a:highlight>
              </a:rPr>
              <a:t>c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a  c</a:t>
            </a:r>
            <a:r>
              <a:rPr lang="en-US" sz="2400" dirty="0">
                <a:highlight>
                  <a:srgbClr val="FFFF00"/>
                </a:highlight>
              </a:rPr>
              <a:t>  </a:t>
            </a:r>
            <a:r>
              <a:rPr lang="en-US" sz="2400" dirty="0" err="1">
                <a:solidFill>
                  <a:srgbClr val="FF0000"/>
                </a:solidFill>
                <a:highlight>
                  <a:srgbClr val="FFFF00"/>
                </a:highlight>
              </a:rPr>
              <a:t>c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sz="2400" dirty="0">
                <a:highlight>
                  <a:srgbClr val="FFFF00"/>
                </a:highlight>
              </a:rPr>
              <a:t> a  </a:t>
            </a:r>
            <a:r>
              <a:rPr lang="en-US" sz="2400" dirty="0" err="1">
                <a:highlight>
                  <a:srgbClr val="FFFF00"/>
                </a:highlight>
              </a:rPr>
              <a:t>a</a:t>
            </a:r>
            <a:r>
              <a:rPr lang="en-US" sz="2400" dirty="0">
                <a:highlight>
                  <a:srgbClr val="FFFF00"/>
                </a:highlight>
              </a:rPr>
              <a:t>  e  d  b  a</a:t>
            </a:r>
          </a:p>
          <a:p>
            <a:pPr marL="0" indent="0">
              <a:buNone/>
            </a:pPr>
            <a:r>
              <a:rPr lang="en-US" sz="2400" dirty="0"/>
              <a:t>	313-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3x10</a:t>
            </a:r>
            <a:r>
              <a:rPr lang="en-US" sz="2400" baseline="30000" dirty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= 13</a:t>
            </a:r>
          </a:p>
          <a:p>
            <a:pPr marL="0" indent="0">
              <a:buNone/>
            </a:pPr>
            <a:r>
              <a:rPr lang="en-US" sz="2400" dirty="0"/>
              <a:t>		(</a:t>
            </a:r>
            <a:r>
              <a:rPr lang="en-US" sz="2400" dirty="0">
                <a:solidFill>
                  <a:srgbClr val="FF0000"/>
                </a:solidFill>
              </a:rPr>
              <a:t> 1x10</a:t>
            </a:r>
            <a:r>
              <a:rPr lang="en-US" sz="2400" baseline="30000" dirty="0">
                <a:solidFill>
                  <a:srgbClr val="FF0000"/>
                </a:solidFill>
              </a:rPr>
              <a:t>1 </a:t>
            </a:r>
            <a:r>
              <a:rPr lang="en-US" sz="2400" dirty="0">
                <a:solidFill>
                  <a:srgbClr val="FF0000"/>
                </a:solidFill>
              </a:rPr>
              <a:t>+ 3x10</a:t>
            </a:r>
            <a:r>
              <a:rPr lang="en-US" sz="2400" baseline="30000" dirty="0">
                <a:solidFill>
                  <a:srgbClr val="FF0000"/>
                </a:solidFill>
              </a:rPr>
              <a:t>0 </a:t>
            </a:r>
            <a:r>
              <a:rPr lang="en-US" sz="2400" dirty="0">
                <a:solidFill>
                  <a:srgbClr val="FF0000"/>
                </a:solidFill>
              </a:rPr>
              <a:t>)10= 130+ 3x10</a:t>
            </a:r>
            <a:r>
              <a:rPr lang="en-US" sz="2400" baseline="30000" dirty="0">
                <a:solidFill>
                  <a:srgbClr val="FF0000"/>
                </a:solidFill>
              </a:rPr>
              <a:t>0 </a:t>
            </a:r>
            <a:r>
              <a:rPr lang="en-US" sz="2400" dirty="0">
                <a:solidFill>
                  <a:srgbClr val="FF0000"/>
                </a:solidFill>
              </a:rPr>
              <a:t>= 133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>
                <a:solidFill>
                  <a:srgbClr val="FF0000"/>
                </a:solidFill>
              </a:rPr>
              <a:t> 1x10</a:t>
            </a:r>
            <a:r>
              <a:rPr lang="en-US" sz="2400" baseline="30000" dirty="0">
                <a:solidFill>
                  <a:srgbClr val="FF0000"/>
                </a:solidFill>
              </a:rPr>
              <a:t>2 </a:t>
            </a:r>
            <a:r>
              <a:rPr lang="en-US" sz="2400" dirty="0">
                <a:solidFill>
                  <a:srgbClr val="FF0000"/>
                </a:solidFill>
              </a:rPr>
              <a:t>+ 3x10</a:t>
            </a:r>
            <a:r>
              <a:rPr lang="en-US" sz="2400" baseline="30000" dirty="0">
                <a:solidFill>
                  <a:srgbClr val="FF0000"/>
                </a:solidFill>
              </a:rPr>
              <a:t>1 </a:t>
            </a:r>
            <a:r>
              <a:rPr lang="en-US" sz="2400" dirty="0">
                <a:solidFill>
                  <a:srgbClr val="FF0000"/>
                </a:solidFill>
              </a:rPr>
              <a:t>+ 3x10</a:t>
            </a:r>
            <a:r>
              <a:rPr lang="en-US" sz="2400" baseline="30000" dirty="0">
                <a:solidFill>
                  <a:srgbClr val="FF0000"/>
                </a:solidFill>
              </a:rPr>
              <a:t>0 </a:t>
            </a: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>
                <a:highlight>
                  <a:srgbClr val="FFFF00"/>
                </a:highlight>
              </a:rPr>
              <a:t>      c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highlight>
                  <a:srgbClr val="FFFF00"/>
                </a:highlight>
              </a:rPr>
              <a:t>c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sz="2400" u="sng" dirty="0">
                <a:highlight>
                  <a:srgbClr val="FFFF00"/>
                </a:highlight>
              </a:rPr>
              <a:t>a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c</a:t>
            </a:r>
            <a:r>
              <a:rPr lang="en-US" sz="2400" dirty="0">
                <a:highlight>
                  <a:srgbClr val="FFFF00"/>
                </a:highlight>
              </a:rPr>
              <a:t>  </a:t>
            </a:r>
            <a:r>
              <a:rPr lang="en-US" sz="2400" dirty="0" err="1">
                <a:solidFill>
                  <a:srgbClr val="FF0000"/>
                </a:solidFill>
                <a:highlight>
                  <a:srgbClr val="FFFF00"/>
                </a:highlight>
              </a:rPr>
              <a:t>c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sz="2400" dirty="0">
                <a:highlight>
                  <a:srgbClr val="FFFF00"/>
                </a:highlight>
              </a:rPr>
              <a:t>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a</a:t>
            </a:r>
            <a:r>
              <a:rPr lang="en-US" sz="2400" dirty="0">
                <a:highlight>
                  <a:srgbClr val="FFFF00"/>
                </a:highlight>
              </a:rPr>
              <a:t>  </a:t>
            </a:r>
            <a:r>
              <a:rPr lang="en-US" sz="2400" dirty="0" err="1">
                <a:highlight>
                  <a:srgbClr val="FFFF00"/>
                </a:highlight>
              </a:rPr>
              <a:t>a</a:t>
            </a:r>
            <a:r>
              <a:rPr lang="en-US" sz="2400" dirty="0">
                <a:highlight>
                  <a:srgbClr val="FFFF00"/>
                </a:highlight>
              </a:rPr>
              <a:t>  e  d  b  a</a:t>
            </a:r>
            <a:endParaRPr lang="en-US" sz="24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/>
              <a:t>133-</a:t>
            </a:r>
            <a:r>
              <a:rPr lang="en-US" sz="2400" dirty="0">
                <a:solidFill>
                  <a:srgbClr val="FF0000"/>
                </a:solidFill>
              </a:rPr>
              <a:t> 1x10</a:t>
            </a:r>
            <a:r>
              <a:rPr lang="en-US" sz="2400" baseline="30000" dirty="0">
                <a:solidFill>
                  <a:srgbClr val="FF0000"/>
                </a:solidFill>
              </a:rPr>
              <a:t>2 </a:t>
            </a:r>
            <a:r>
              <a:rPr lang="en-US" sz="2400" dirty="0"/>
              <a:t>= 33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BD0C31-1454-4FF3-A430-A3F75DA60E1E}"/>
              </a:ext>
            </a:extLst>
          </p:cNvPr>
          <p:cNvSpPr txBox="1"/>
          <p:nvPr/>
        </p:nvSpPr>
        <p:spPr>
          <a:xfrm>
            <a:off x="10424391" y="1410383"/>
            <a:ext cx="116724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Codes</a:t>
            </a:r>
          </a:p>
          <a:p>
            <a:r>
              <a:rPr lang="en-US" sz="2800" dirty="0"/>
              <a:t>a – 1</a:t>
            </a:r>
          </a:p>
          <a:p>
            <a:r>
              <a:rPr lang="en-US" sz="2800" dirty="0"/>
              <a:t>b – 2 </a:t>
            </a:r>
          </a:p>
          <a:p>
            <a:r>
              <a:rPr lang="en-US" sz="2800" dirty="0"/>
              <a:t>c – 3</a:t>
            </a:r>
          </a:p>
          <a:p>
            <a:r>
              <a:rPr lang="en-US" sz="2800" dirty="0"/>
              <a:t>d – 4</a:t>
            </a:r>
          </a:p>
          <a:p>
            <a:r>
              <a:rPr lang="en-US" sz="2800" dirty="0"/>
              <a:t>e – 5</a:t>
            </a:r>
          </a:p>
          <a:p>
            <a:r>
              <a:rPr lang="en-US" sz="2800" dirty="0"/>
              <a:t>f – 6</a:t>
            </a:r>
          </a:p>
          <a:p>
            <a:r>
              <a:rPr lang="en-US" sz="2800" dirty="0"/>
              <a:t>g – 7</a:t>
            </a:r>
          </a:p>
          <a:p>
            <a:r>
              <a:rPr lang="en-US" sz="2800" dirty="0"/>
              <a:t>h – 8</a:t>
            </a:r>
          </a:p>
          <a:p>
            <a:r>
              <a:rPr lang="en-US" sz="2800" dirty="0"/>
              <a:t>i – 9</a:t>
            </a:r>
          </a:p>
          <a:p>
            <a:r>
              <a:rPr lang="en-US" sz="2800" dirty="0"/>
              <a:t>j – 10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8FB3D4-8CE9-425E-8281-B9E0B6977392}"/>
              </a:ext>
            </a:extLst>
          </p:cNvPr>
          <p:cNvSpPr txBox="1"/>
          <p:nvPr/>
        </p:nvSpPr>
        <p:spPr>
          <a:xfrm>
            <a:off x="1782618" y="28355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F02E8CC-F829-49A8-B166-CFFB6123D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375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Rabin-Karp </a:t>
            </a:r>
            <a:r>
              <a:rPr lang="en-GB" dirty="0">
                <a:solidFill>
                  <a:schemeClr val="bg1"/>
                </a:solidFill>
              </a:rPr>
              <a:t>Algorithm 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E77F5CD-93F7-476F-8BE0-56ADE82B3CA3}"/>
              </a:ext>
            </a:extLst>
          </p:cNvPr>
          <p:cNvCxnSpPr/>
          <p:nvPr/>
        </p:nvCxnSpPr>
        <p:spPr>
          <a:xfrm>
            <a:off x="2105891" y="2318327"/>
            <a:ext cx="175491" cy="203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53C73F3-AE5E-417A-8666-3B45D5071643}"/>
              </a:ext>
            </a:extLst>
          </p:cNvPr>
          <p:cNvCxnSpPr/>
          <p:nvPr/>
        </p:nvCxnSpPr>
        <p:spPr>
          <a:xfrm>
            <a:off x="2382982" y="4174836"/>
            <a:ext cx="0" cy="203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3BB27D8-B408-454D-8FDA-7D5A0C33EBD3}"/>
              </a:ext>
            </a:extLst>
          </p:cNvPr>
          <p:cNvCxnSpPr/>
          <p:nvPr/>
        </p:nvCxnSpPr>
        <p:spPr>
          <a:xfrm>
            <a:off x="2650836" y="6022109"/>
            <a:ext cx="0" cy="1570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9BDEC24-3D5E-47F9-AF08-122BE0AF010C}"/>
              </a:ext>
            </a:extLst>
          </p:cNvPr>
          <p:cNvSpPr txBox="1"/>
          <p:nvPr/>
        </p:nvSpPr>
        <p:spPr>
          <a:xfrm>
            <a:off x="7084381" y="1041051"/>
            <a:ext cx="1861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Pattern: dba =421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A21000-1E2E-4251-AC1C-E16D49F2B21A}"/>
              </a:ext>
            </a:extLst>
          </p:cNvPr>
          <p:cNvSpPr txBox="1"/>
          <p:nvPr/>
        </p:nvSpPr>
        <p:spPr>
          <a:xfrm>
            <a:off x="7084381" y="1948995"/>
            <a:ext cx="1313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Rolling hash</a:t>
            </a:r>
          </a:p>
        </p:txBody>
      </p:sp>
    </p:spTree>
    <p:extLst>
      <p:ext uri="{BB962C8B-B14F-4D97-AF65-F5344CB8AC3E}">
        <p14:creationId xmlns:p14="http://schemas.microsoft.com/office/powerpoint/2010/main" val="26352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848FA-512F-4C58-8C98-875C7CCA6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63" y="1417074"/>
            <a:ext cx="9458037" cy="46907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Text:		</a:t>
            </a:r>
            <a:r>
              <a:rPr lang="en-US" sz="2400" dirty="0">
                <a:highlight>
                  <a:srgbClr val="FFFF00"/>
                </a:highlight>
              </a:rPr>
              <a:t> c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highlight>
                  <a:srgbClr val="FFFF00"/>
                </a:highlight>
              </a:rPr>
              <a:t>c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sz="2400" u="sng" dirty="0">
                <a:highlight>
                  <a:srgbClr val="FFFF00"/>
                </a:highlight>
              </a:rPr>
              <a:t>a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c</a:t>
            </a:r>
            <a:r>
              <a:rPr lang="en-US" sz="2400" dirty="0">
                <a:highlight>
                  <a:srgbClr val="FFFF00"/>
                </a:highlight>
              </a:rPr>
              <a:t>  </a:t>
            </a:r>
            <a:r>
              <a:rPr lang="en-US" sz="2400" dirty="0" err="1">
                <a:solidFill>
                  <a:srgbClr val="FF0000"/>
                </a:solidFill>
                <a:highlight>
                  <a:srgbClr val="FFFF00"/>
                </a:highlight>
              </a:rPr>
              <a:t>c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sz="2400" dirty="0">
                <a:highlight>
                  <a:srgbClr val="FFFF00"/>
                </a:highlight>
              </a:rPr>
              <a:t>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a</a:t>
            </a:r>
            <a:r>
              <a:rPr lang="en-US" sz="2400" dirty="0">
                <a:highlight>
                  <a:srgbClr val="FFFF00"/>
                </a:highlight>
              </a:rPr>
              <a:t>  </a:t>
            </a:r>
            <a:r>
              <a:rPr lang="en-US" sz="2400" dirty="0" err="1">
                <a:highlight>
                  <a:srgbClr val="FFFF00"/>
                </a:highlight>
              </a:rPr>
              <a:t>a</a:t>
            </a:r>
            <a:r>
              <a:rPr lang="en-US" sz="2400" dirty="0">
                <a:highlight>
                  <a:srgbClr val="FFFF00"/>
                </a:highlight>
              </a:rPr>
              <a:t>  e  d  b  a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		133 -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1x10</a:t>
            </a:r>
            <a:r>
              <a:rPr lang="en-US" sz="2400" baseline="30000" dirty="0"/>
              <a:t>2 </a:t>
            </a:r>
            <a:r>
              <a:rPr lang="en-US" sz="2400" baseline="300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= 33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>
                <a:solidFill>
                  <a:srgbClr val="FF0000"/>
                </a:solidFill>
              </a:rPr>
              <a:t> (3x10</a:t>
            </a:r>
            <a:r>
              <a:rPr lang="en-US" sz="2400" baseline="30000" dirty="0">
                <a:solidFill>
                  <a:srgbClr val="FF0000"/>
                </a:solidFill>
              </a:rPr>
              <a:t>1 </a:t>
            </a:r>
            <a:r>
              <a:rPr lang="en-US" sz="2400" dirty="0">
                <a:solidFill>
                  <a:srgbClr val="FF0000"/>
                </a:solidFill>
              </a:rPr>
              <a:t>+ 3x10</a:t>
            </a:r>
            <a:r>
              <a:rPr lang="en-US" sz="2400" baseline="30000" dirty="0">
                <a:solidFill>
                  <a:srgbClr val="FF0000"/>
                </a:solidFill>
              </a:rPr>
              <a:t>0 </a:t>
            </a:r>
            <a:r>
              <a:rPr lang="en-US" sz="2400" dirty="0">
                <a:solidFill>
                  <a:srgbClr val="FF0000"/>
                </a:solidFill>
              </a:rPr>
              <a:t>) x10 = 330+ 1x10</a:t>
            </a:r>
            <a:r>
              <a:rPr lang="en-US" sz="2400" baseline="30000" dirty="0">
                <a:solidFill>
                  <a:srgbClr val="FF0000"/>
                </a:solidFill>
              </a:rPr>
              <a:t>0 </a:t>
            </a:r>
            <a:r>
              <a:rPr lang="en-US" sz="2400" dirty="0">
                <a:solidFill>
                  <a:srgbClr val="FF0000"/>
                </a:solidFill>
              </a:rPr>
              <a:t>= 331</a:t>
            </a:r>
          </a:p>
          <a:p>
            <a:pPr marL="0" indent="0">
              <a:buNone/>
            </a:pPr>
            <a:r>
              <a:rPr lang="en-US" sz="2400" baseline="30000" dirty="0">
                <a:solidFill>
                  <a:srgbClr val="FF0000"/>
                </a:solidFill>
              </a:rPr>
              <a:t>		</a:t>
            </a:r>
            <a:r>
              <a:rPr lang="en-US" sz="2400" dirty="0">
                <a:solidFill>
                  <a:srgbClr val="FF0000"/>
                </a:solidFill>
              </a:rPr>
              <a:t> 3x10</a:t>
            </a:r>
            <a:r>
              <a:rPr lang="en-US" sz="2400" baseline="30000" dirty="0">
                <a:solidFill>
                  <a:srgbClr val="FF0000"/>
                </a:solidFill>
              </a:rPr>
              <a:t>2 </a:t>
            </a:r>
            <a:r>
              <a:rPr lang="en-US" sz="2400" dirty="0">
                <a:solidFill>
                  <a:srgbClr val="FF0000"/>
                </a:solidFill>
              </a:rPr>
              <a:t>+ 3x10</a:t>
            </a:r>
            <a:r>
              <a:rPr lang="en-US" sz="2400" baseline="30000" dirty="0">
                <a:solidFill>
                  <a:srgbClr val="FF0000"/>
                </a:solidFill>
              </a:rPr>
              <a:t>1 </a:t>
            </a:r>
            <a:r>
              <a:rPr lang="en-US" sz="2400" dirty="0">
                <a:solidFill>
                  <a:srgbClr val="FF0000"/>
                </a:solidFill>
              </a:rPr>
              <a:t>+</a:t>
            </a:r>
            <a:r>
              <a:rPr lang="en-US" sz="2400" baseline="300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1x10</a:t>
            </a:r>
            <a:r>
              <a:rPr lang="en-US" sz="2400" baseline="30000" dirty="0">
                <a:solidFill>
                  <a:srgbClr val="FF0000"/>
                </a:solidFill>
              </a:rPr>
              <a:t>0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>
                <a:highlight>
                  <a:srgbClr val="FFFF00"/>
                </a:highlight>
              </a:rPr>
              <a:t>c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highlight>
                  <a:srgbClr val="FFFF00"/>
                </a:highlight>
              </a:rPr>
              <a:t>c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sz="2400" dirty="0">
                <a:highlight>
                  <a:srgbClr val="FFFF00"/>
                </a:highlight>
              </a:rPr>
              <a:t>a  </a:t>
            </a:r>
            <a:r>
              <a:rPr lang="en-US" sz="2400" u="sng" dirty="0">
                <a:highlight>
                  <a:srgbClr val="FFFF00"/>
                </a:highlight>
              </a:rPr>
              <a:t>c</a:t>
            </a:r>
            <a:r>
              <a:rPr lang="en-US" sz="2400" dirty="0">
                <a:highlight>
                  <a:srgbClr val="FFFF00"/>
                </a:highlight>
              </a:rPr>
              <a:t>  </a:t>
            </a:r>
            <a:r>
              <a:rPr lang="en-US" sz="2400" dirty="0" err="1">
                <a:solidFill>
                  <a:srgbClr val="FF0000"/>
                </a:solidFill>
                <a:highlight>
                  <a:srgbClr val="FFFF00"/>
                </a:highlight>
              </a:rPr>
              <a:t>c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 a  </a:t>
            </a:r>
            <a:r>
              <a:rPr lang="en-US" sz="2400" dirty="0" err="1">
                <a:solidFill>
                  <a:srgbClr val="FF0000"/>
                </a:solidFill>
                <a:highlight>
                  <a:srgbClr val="FFFF00"/>
                </a:highlight>
              </a:rPr>
              <a:t>a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 </a:t>
            </a:r>
            <a:r>
              <a:rPr lang="en-US" sz="2400" dirty="0">
                <a:highlight>
                  <a:srgbClr val="FFFF00"/>
                </a:highlight>
              </a:rPr>
              <a:t>e  d  b  a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		133 -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1x10</a:t>
            </a:r>
            <a:r>
              <a:rPr lang="en-US" sz="2400" baseline="30000" dirty="0"/>
              <a:t>2 </a:t>
            </a:r>
            <a:r>
              <a:rPr lang="en-US" sz="2400" baseline="300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= 33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>
                <a:solidFill>
                  <a:srgbClr val="FF0000"/>
                </a:solidFill>
              </a:rPr>
              <a:t> (3x10</a:t>
            </a:r>
            <a:r>
              <a:rPr lang="en-US" sz="2400" baseline="30000" dirty="0">
                <a:solidFill>
                  <a:srgbClr val="FF0000"/>
                </a:solidFill>
              </a:rPr>
              <a:t>1 </a:t>
            </a:r>
            <a:r>
              <a:rPr lang="en-US" sz="2400" dirty="0">
                <a:solidFill>
                  <a:srgbClr val="FF0000"/>
                </a:solidFill>
              </a:rPr>
              <a:t>+ 1x10</a:t>
            </a:r>
            <a:r>
              <a:rPr lang="en-US" sz="2400" baseline="30000" dirty="0">
                <a:solidFill>
                  <a:srgbClr val="FF0000"/>
                </a:solidFill>
              </a:rPr>
              <a:t>0 </a:t>
            </a:r>
            <a:r>
              <a:rPr lang="en-US" sz="2400" dirty="0">
                <a:solidFill>
                  <a:srgbClr val="FF0000"/>
                </a:solidFill>
              </a:rPr>
              <a:t>) x10 = 310+ 1x10</a:t>
            </a:r>
            <a:r>
              <a:rPr lang="en-US" sz="2400" baseline="30000" dirty="0">
                <a:solidFill>
                  <a:srgbClr val="FF0000"/>
                </a:solidFill>
              </a:rPr>
              <a:t>0 </a:t>
            </a:r>
            <a:r>
              <a:rPr lang="en-US" sz="2400" dirty="0">
                <a:solidFill>
                  <a:srgbClr val="FF0000"/>
                </a:solidFill>
              </a:rPr>
              <a:t>= 311</a:t>
            </a:r>
          </a:p>
          <a:p>
            <a:pPr marL="0" indent="0">
              <a:buNone/>
            </a:pPr>
            <a:r>
              <a:rPr lang="en-US" sz="2400" baseline="30000" dirty="0">
                <a:solidFill>
                  <a:srgbClr val="FF0000"/>
                </a:solidFill>
              </a:rPr>
              <a:t>		</a:t>
            </a:r>
            <a:r>
              <a:rPr lang="en-US" sz="2400" dirty="0">
                <a:solidFill>
                  <a:srgbClr val="FF0000"/>
                </a:solidFill>
              </a:rPr>
              <a:t> 3x10</a:t>
            </a:r>
            <a:r>
              <a:rPr lang="en-US" sz="2400" baseline="30000" dirty="0">
                <a:solidFill>
                  <a:srgbClr val="FF0000"/>
                </a:solidFill>
              </a:rPr>
              <a:t>2 </a:t>
            </a:r>
            <a:r>
              <a:rPr lang="en-US" sz="2400" dirty="0">
                <a:solidFill>
                  <a:srgbClr val="FF0000"/>
                </a:solidFill>
              </a:rPr>
              <a:t>+ 1x10</a:t>
            </a:r>
            <a:r>
              <a:rPr lang="en-US" sz="2400" baseline="30000" dirty="0">
                <a:solidFill>
                  <a:srgbClr val="FF0000"/>
                </a:solidFill>
              </a:rPr>
              <a:t>1 </a:t>
            </a:r>
            <a:r>
              <a:rPr lang="en-US" sz="2400" dirty="0">
                <a:solidFill>
                  <a:srgbClr val="FF0000"/>
                </a:solidFill>
              </a:rPr>
              <a:t>+</a:t>
            </a:r>
            <a:r>
              <a:rPr lang="en-US" sz="2400" baseline="300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1x10</a:t>
            </a:r>
            <a:r>
              <a:rPr lang="en-US" sz="2400" baseline="30000" dirty="0">
                <a:solidFill>
                  <a:srgbClr val="FF0000"/>
                </a:solidFill>
              </a:rPr>
              <a:t>0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>
                <a:highlight>
                  <a:srgbClr val="FFFF00"/>
                </a:highlight>
              </a:rPr>
              <a:t>c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highlight>
                  <a:srgbClr val="FFFF00"/>
                </a:highlight>
              </a:rPr>
              <a:t>c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sz="2400" dirty="0">
                <a:highlight>
                  <a:srgbClr val="FFFF00"/>
                </a:highlight>
              </a:rPr>
              <a:t>a  c  </a:t>
            </a:r>
            <a:r>
              <a:rPr lang="en-US" sz="2400" u="sng" dirty="0" err="1">
                <a:highlight>
                  <a:srgbClr val="FFFF00"/>
                </a:highlight>
              </a:rPr>
              <a:t>c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 a  </a:t>
            </a:r>
            <a:r>
              <a:rPr lang="en-US" sz="2400" dirty="0" err="1">
                <a:solidFill>
                  <a:srgbClr val="FF0000"/>
                </a:solidFill>
                <a:highlight>
                  <a:srgbClr val="FFFF00"/>
                </a:highlight>
              </a:rPr>
              <a:t>a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 e  </a:t>
            </a:r>
            <a:r>
              <a:rPr lang="en-US" sz="2400" dirty="0">
                <a:highlight>
                  <a:srgbClr val="FFFF00"/>
                </a:highlight>
              </a:rPr>
              <a:t>d  b  a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		311 -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3x10</a:t>
            </a:r>
            <a:r>
              <a:rPr lang="en-US" sz="2400" baseline="30000" dirty="0"/>
              <a:t>2 </a:t>
            </a:r>
            <a:r>
              <a:rPr lang="en-US" sz="2400" baseline="300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= 11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>
                <a:solidFill>
                  <a:srgbClr val="FF0000"/>
                </a:solidFill>
              </a:rPr>
              <a:t> (1x10</a:t>
            </a:r>
            <a:r>
              <a:rPr lang="en-US" sz="2400" baseline="30000" dirty="0">
                <a:solidFill>
                  <a:srgbClr val="FF0000"/>
                </a:solidFill>
              </a:rPr>
              <a:t>1 </a:t>
            </a:r>
            <a:r>
              <a:rPr lang="en-US" sz="2400" dirty="0">
                <a:solidFill>
                  <a:srgbClr val="FF0000"/>
                </a:solidFill>
              </a:rPr>
              <a:t>+ 1x10</a:t>
            </a:r>
            <a:r>
              <a:rPr lang="en-US" sz="2400" baseline="30000" dirty="0">
                <a:solidFill>
                  <a:srgbClr val="FF0000"/>
                </a:solidFill>
              </a:rPr>
              <a:t>0 </a:t>
            </a:r>
            <a:r>
              <a:rPr lang="en-US" sz="2400" dirty="0">
                <a:solidFill>
                  <a:srgbClr val="FF0000"/>
                </a:solidFill>
              </a:rPr>
              <a:t>) x10 = 110+ 5x10</a:t>
            </a:r>
            <a:r>
              <a:rPr lang="en-US" sz="2400" baseline="30000" dirty="0">
                <a:solidFill>
                  <a:srgbClr val="FF0000"/>
                </a:solidFill>
              </a:rPr>
              <a:t>0 </a:t>
            </a:r>
            <a:r>
              <a:rPr lang="en-US" sz="2400" dirty="0">
                <a:solidFill>
                  <a:srgbClr val="FF0000"/>
                </a:solidFill>
              </a:rPr>
              <a:t>= 115</a:t>
            </a:r>
          </a:p>
          <a:p>
            <a:pPr marL="0" indent="0">
              <a:buNone/>
            </a:pPr>
            <a:r>
              <a:rPr lang="en-US" sz="2400" baseline="30000" dirty="0">
                <a:solidFill>
                  <a:srgbClr val="FF0000"/>
                </a:solidFill>
              </a:rPr>
              <a:t>		</a:t>
            </a:r>
            <a:r>
              <a:rPr lang="en-US" sz="2400" dirty="0">
                <a:solidFill>
                  <a:srgbClr val="FF0000"/>
                </a:solidFill>
              </a:rPr>
              <a:t> 1x10</a:t>
            </a:r>
            <a:r>
              <a:rPr lang="en-US" sz="2400" baseline="30000" dirty="0">
                <a:solidFill>
                  <a:srgbClr val="FF0000"/>
                </a:solidFill>
              </a:rPr>
              <a:t>2 </a:t>
            </a:r>
            <a:r>
              <a:rPr lang="en-US" sz="2400" dirty="0">
                <a:solidFill>
                  <a:srgbClr val="FF0000"/>
                </a:solidFill>
              </a:rPr>
              <a:t>+ 1x10</a:t>
            </a:r>
            <a:r>
              <a:rPr lang="en-US" sz="2400" baseline="30000" dirty="0">
                <a:solidFill>
                  <a:srgbClr val="FF0000"/>
                </a:solidFill>
              </a:rPr>
              <a:t>1 </a:t>
            </a:r>
            <a:r>
              <a:rPr lang="en-US" sz="2400" dirty="0">
                <a:solidFill>
                  <a:srgbClr val="FF0000"/>
                </a:solidFill>
              </a:rPr>
              <a:t>+</a:t>
            </a:r>
            <a:r>
              <a:rPr lang="en-US" sz="2400" baseline="300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5x10</a:t>
            </a:r>
            <a:r>
              <a:rPr lang="en-US" sz="2400" baseline="30000" dirty="0">
                <a:solidFill>
                  <a:srgbClr val="FF0000"/>
                </a:solidFill>
              </a:rPr>
              <a:t>0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BD0C31-1454-4FF3-A430-A3F75DA60E1E}"/>
              </a:ext>
            </a:extLst>
          </p:cNvPr>
          <p:cNvSpPr txBox="1"/>
          <p:nvPr/>
        </p:nvSpPr>
        <p:spPr>
          <a:xfrm>
            <a:off x="10522045" y="1207910"/>
            <a:ext cx="116724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Codes</a:t>
            </a:r>
          </a:p>
          <a:p>
            <a:r>
              <a:rPr lang="en-US" sz="2800" dirty="0"/>
              <a:t>a – 1</a:t>
            </a:r>
          </a:p>
          <a:p>
            <a:r>
              <a:rPr lang="en-US" sz="2800" dirty="0"/>
              <a:t>b – 2 </a:t>
            </a:r>
          </a:p>
          <a:p>
            <a:r>
              <a:rPr lang="en-US" sz="2800" dirty="0"/>
              <a:t>c – 3</a:t>
            </a:r>
          </a:p>
          <a:p>
            <a:r>
              <a:rPr lang="en-US" sz="2800" dirty="0"/>
              <a:t>d – 4</a:t>
            </a:r>
          </a:p>
          <a:p>
            <a:r>
              <a:rPr lang="en-US" sz="2800" dirty="0"/>
              <a:t>e – 5</a:t>
            </a:r>
          </a:p>
          <a:p>
            <a:r>
              <a:rPr lang="en-US" sz="2800" dirty="0"/>
              <a:t>f – 6</a:t>
            </a:r>
          </a:p>
          <a:p>
            <a:r>
              <a:rPr lang="en-US" sz="2800" dirty="0"/>
              <a:t>g – 7</a:t>
            </a:r>
          </a:p>
          <a:p>
            <a:r>
              <a:rPr lang="en-US" sz="2800" dirty="0"/>
              <a:t>h – 8</a:t>
            </a:r>
          </a:p>
          <a:p>
            <a:r>
              <a:rPr lang="en-US" sz="2800" dirty="0"/>
              <a:t>i – 9</a:t>
            </a:r>
          </a:p>
          <a:p>
            <a:r>
              <a:rPr lang="en-US" sz="2800" dirty="0"/>
              <a:t>j – 10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8FB3D4-8CE9-425E-8281-B9E0B6977392}"/>
              </a:ext>
            </a:extLst>
          </p:cNvPr>
          <p:cNvSpPr txBox="1"/>
          <p:nvPr/>
        </p:nvSpPr>
        <p:spPr>
          <a:xfrm>
            <a:off x="1782618" y="28355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BC9BFB9-265C-432C-B67C-53D84BDC3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375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Rabin-Karp </a:t>
            </a:r>
            <a:r>
              <a:rPr lang="en-GB" dirty="0">
                <a:solidFill>
                  <a:schemeClr val="bg1"/>
                </a:solidFill>
              </a:rPr>
              <a:t>Algorithm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177321-737F-472B-AF27-AFD3154A82F7}"/>
              </a:ext>
            </a:extLst>
          </p:cNvPr>
          <p:cNvSpPr txBox="1"/>
          <p:nvPr/>
        </p:nvSpPr>
        <p:spPr>
          <a:xfrm>
            <a:off x="7093259" y="1307381"/>
            <a:ext cx="1861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Pattern: dba =421</a:t>
            </a:r>
          </a:p>
        </p:txBody>
      </p:sp>
    </p:spTree>
    <p:extLst>
      <p:ext uri="{BB962C8B-B14F-4D97-AF65-F5344CB8AC3E}">
        <p14:creationId xmlns:p14="http://schemas.microsoft.com/office/powerpoint/2010/main" val="196638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848FA-512F-4C58-8C98-875C7CCA6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63" y="1417074"/>
            <a:ext cx="9458037" cy="46907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Text:		</a:t>
            </a:r>
            <a:r>
              <a:rPr lang="en-US" sz="2400" dirty="0">
                <a:highlight>
                  <a:srgbClr val="FFFF00"/>
                </a:highlight>
              </a:rPr>
              <a:t>c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highlight>
                  <a:srgbClr val="FFFF00"/>
                </a:highlight>
              </a:rPr>
              <a:t>c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sz="2400" dirty="0">
                <a:highlight>
                  <a:srgbClr val="FFFF00"/>
                </a:highlight>
              </a:rPr>
              <a:t>a  c  </a:t>
            </a:r>
            <a:r>
              <a:rPr lang="en-US" sz="2400" u="sng" dirty="0" err="1">
                <a:highlight>
                  <a:srgbClr val="FFFF00"/>
                </a:highlight>
              </a:rPr>
              <a:t>c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 a  </a:t>
            </a:r>
            <a:r>
              <a:rPr lang="en-US" sz="2400" dirty="0" err="1">
                <a:solidFill>
                  <a:srgbClr val="FF0000"/>
                </a:solidFill>
                <a:highlight>
                  <a:srgbClr val="FFFF00"/>
                </a:highlight>
              </a:rPr>
              <a:t>a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 e  </a:t>
            </a:r>
            <a:r>
              <a:rPr lang="en-US" sz="2400" dirty="0">
                <a:highlight>
                  <a:srgbClr val="FFFF00"/>
                </a:highlight>
              </a:rPr>
              <a:t>d  b  a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		311 -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3x10</a:t>
            </a:r>
            <a:r>
              <a:rPr lang="en-US" sz="2400" baseline="30000" dirty="0"/>
              <a:t>2 </a:t>
            </a:r>
            <a:r>
              <a:rPr lang="en-US" sz="2400" baseline="300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= 11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>
                <a:solidFill>
                  <a:srgbClr val="FF0000"/>
                </a:solidFill>
              </a:rPr>
              <a:t> (1x10</a:t>
            </a:r>
            <a:r>
              <a:rPr lang="en-US" sz="2400" baseline="30000" dirty="0">
                <a:solidFill>
                  <a:srgbClr val="FF0000"/>
                </a:solidFill>
              </a:rPr>
              <a:t>1 </a:t>
            </a:r>
            <a:r>
              <a:rPr lang="en-US" sz="2400" dirty="0">
                <a:solidFill>
                  <a:srgbClr val="FF0000"/>
                </a:solidFill>
              </a:rPr>
              <a:t>+ 1x10</a:t>
            </a:r>
            <a:r>
              <a:rPr lang="en-US" sz="2400" baseline="30000" dirty="0">
                <a:solidFill>
                  <a:srgbClr val="FF0000"/>
                </a:solidFill>
              </a:rPr>
              <a:t>0 </a:t>
            </a:r>
            <a:r>
              <a:rPr lang="en-US" sz="2400" dirty="0">
                <a:solidFill>
                  <a:srgbClr val="FF0000"/>
                </a:solidFill>
              </a:rPr>
              <a:t>) x10 = 110+ 5x10</a:t>
            </a:r>
            <a:r>
              <a:rPr lang="en-US" sz="2400" baseline="30000" dirty="0">
                <a:solidFill>
                  <a:srgbClr val="FF0000"/>
                </a:solidFill>
              </a:rPr>
              <a:t>0 </a:t>
            </a:r>
            <a:r>
              <a:rPr lang="en-US" sz="2400" dirty="0">
                <a:solidFill>
                  <a:srgbClr val="FF0000"/>
                </a:solidFill>
              </a:rPr>
              <a:t>= 115</a:t>
            </a:r>
          </a:p>
          <a:p>
            <a:pPr marL="0" indent="0">
              <a:buNone/>
            </a:pPr>
            <a:r>
              <a:rPr lang="en-US" sz="2400" baseline="30000" dirty="0">
                <a:solidFill>
                  <a:srgbClr val="FF0000"/>
                </a:solidFill>
              </a:rPr>
              <a:t>		</a:t>
            </a:r>
            <a:r>
              <a:rPr lang="en-US" sz="2400" dirty="0">
                <a:solidFill>
                  <a:srgbClr val="FF0000"/>
                </a:solidFill>
              </a:rPr>
              <a:t> 1x10</a:t>
            </a:r>
            <a:r>
              <a:rPr lang="en-US" sz="2400" baseline="30000" dirty="0">
                <a:solidFill>
                  <a:srgbClr val="FF0000"/>
                </a:solidFill>
              </a:rPr>
              <a:t>2 </a:t>
            </a:r>
            <a:r>
              <a:rPr lang="en-US" sz="2400" dirty="0">
                <a:solidFill>
                  <a:srgbClr val="FF0000"/>
                </a:solidFill>
              </a:rPr>
              <a:t>+ 1x10</a:t>
            </a:r>
            <a:r>
              <a:rPr lang="en-US" sz="2400" baseline="30000" dirty="0">
                <a:solidFill>
                  <a:srgbClr val="FF0000"/>
                </a:solidFill>
              </a:rPr>
              <a:t>1 </a:t>
            </a:r>
            <a:r>
              <a:rPr lang="en-US" sz="2400" dirty="0">
                <a:solidFill>
                  <a:srgbClr val="FF0000"/>
                </a:solidFill>
              </a:rPr>
              <a:t>+</a:t>
            </a:r>
            <a:r>
              <a:rPr lang="en-US" sz="2400" baseline="300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5x10</a:t>
            </a:r>
            <a:r>
              <a:rPr lang="en-US" sz="2400" baseline="30000" dirty="0">
                <a:solidFill>
                  <a:srgbClr val="FF0000"/>
                </a:solidFill>
              </a:rPr>
              <a:t>0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>
                <a:highlight>
                  <a:srgbClr val="FFFF00"/>
                </a:highlight>
              </a:rPr>
              <a:t>c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highlight>
                  <a:srgbClr val="FFFF00"/>
                </a:highlight>
              </a:rPr>
              <a:t>c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sz="2400" dirty="0">
                <a:highlight>
                  <a:srgbClr val="FFFF00"/>
                </a:highlight>
              </a:rPr>
              <a:t>a  c  </a:t>
            </a:r>
            <a:r>
              <a:rPr lang="en-US" sz="2400" dirty="0" err="1">
                <a:highlight>
                  <a:srgbClr val="FFFF00"/>
                </a:highlight>
              </a:rPr>
              <a:t>c</a:t>
            </a:r>
            <a:r>
              <a:rPr lang="en-US" sz="2400" dirty="0">
                <a:highlight>
                  <a:srgbClr val="FFFF00"/>
                </a:highlight>
              </a:rPr>
              <a:t>  </a:t>
            </a:r>
            <a:r>
              <a:rPr lang="en-US" sz="2400" u="sng" dirty="0">
                <a:highlight>
                  <a:srgbClr val="FFFF00"/>
                </a:highlight>
              </a:rPr>
              <a:t>a</a:t>
            </a:r>
            <a:r>
              <a:rPr lang="en-US" sz="2400" dirty="0">
                <a:highlight>
                  <a:srgbClr val="FFFF00"/>
                </a:highlight>
              </a:rPr>
              <a:t>  </a:t>
            </a:r>
            <a:r>
              <a:rPr lang="en-US" sz="2400" dirty="0" err="1">
                <a:solidFill>
                  <a:srgbClr val="FF0000"/>
                </a:solidFill>
                <a:highlight>
                  <a:srgbClr val="FFFF00"/>
                </a:highlight>
              </a:rPr>
              <a:t>a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 e  d  </a:t>
            </a:r>
            <a:r>
              <a:rPr lang="en-US" sz="2400" dirty="0">
                <a:highlight>
                  <a:srgbClr val="FFFF00"/>
                </a:highlight>
              </a:rPr>
              <a:t>b  a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		115 -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1x10</a:t>
            </a:r>
            <a:r>
              <a:rPr lang="en-US" sz="2400" baseline="30000" dirty="0"/>
              <a:t>2 </a:t>
            </a:r>
            <a:r>
              <a:rPr lang="en-US" sz="2400" baseline="300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= 15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>
                <a:solidFill>
                  <a:srgbClr val="FF0000"/>
                </a:solidFill>
              </a:rPr>
              <a:t> (1x10</a:t>
            </a:r>
            <a:r>
              <a:rPr lang="en-US" sz="2400" baseline="30000" dirty="0">
                <a:solidFill>
                  <a:srgbClr val="FF0000"/>
                </a:solidFill>
              </a:rPr>
              <a:t>1 </a:t>
            </a:r>
            <a:r>
              <a:rPr lang="en-US" sz="2400" dirty="0">
                <a:solidFill>
                  <a:srgbClr val="FF0000"/>
                </a:solidFill>
              </a:rPr>
              <a:t>+ 5x10</a:t>
            </a:r>
            <a:r>
              <a:rPr lang="en-US" sz="2400" baseline="30000" dirty="0">
                <a:solidFill>
                  <a:srgbClr val="FF0000"/>
                </a:solidFill>
              </a:rPr>
              <a:t>0 </a:t>
            </a:r>
            <a:r>
              <a:rPr lang="en-US" sz="2400" dirty="0">
                <a:solidFill>
                  <a:srgbClr val="FF0000"/>
                </a:solidFill>
              </a:rPr>
              <a:t>) x10 = 150+ 4x10</a:t>
            </a:r>
            <a:r>
              <a:rPr lang="en-US" sz="2400" baseline="30000" dirty="0">
                <a:solidFill>
                  <a:srgbClr val="FF0000"/>
                </a:solidFill>
              </a:rPr>
              <a:t>0 </a:t>
            </a:r>
            <a:r>
              <a:rPr lang="en-US" sz="2400" dirty="0">
                <a:solidFill>
                  <a:srgbClr val="FF0000"/>
                </a:solidFill>
              </a:rPr>
              <a:t>= 154</a:t>
            </a:r>
          </a:p>
          <a:p>
            <a:pPr marL="0" indent="0">
              <a:buNone/>
            </a:pPr>
            <a:r>
              <a:rPr lang="en-US" sz="2400" baseline="30000" dirty="0">
                <a:solidFill>
                  <a:srgbClr val="FF0000"/>
                </a:solidFill>
              </a:rPr>
              <a:t>		</a:t>
            </a:r>
            <a:r>
              <a:rPr lang="en-US" sz="2400" dirty="0">
                <a:solidFill>
                  <a:srgbClr val="FF0000"/>
                </a:solidFill>
              </a:rPr>
              <a:t> 1x10</a:t>
            </a:r>
            <a:r>
              <a:rPr lang="en-US" sz="2400" baseline="30000" dirty="0">
                <a:solidFill>
                  <a:srgbClr val="FF0000"/>
                </a:solidFill>
              </a:rPr>
              <a:t>2 </a:t>
            </a:r>
            <a:r>
              <a:rPr lang="en-US" sz="2400" dirty="0">
                <a:solidFill>
                  <a:srgbClr val="FF0000"/>
                </a:solidFill>
              </a:rPr>
              <a:t>+ 5x10</a:t>
            </a:r>
            <a:r>
              <a:rPr lang="en-US" sz="2400" baseline="30000" dirty="0">
                <a:solidFill>
                  <a:srgbClr val="FF0000"/>
                </a:solidFill>
              </a:rPr>
              <a:t>1 </a:t>
            </a:r>
            <a:r>
              <a:rPr lang="en-US" sz="2400" dirty="0">
                <a:solidFill>
                  <a:srgbClr val="FF0000"/>
                </a:solidFill>
              </a:rPr>
              <a:t>+</a:t>
            </a:r>
            <a:r>
              <a:rPr lang="en-US" sz="2400" baseline="300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4x10</a:t>
            </a:r>
            <a:r>
              <a:rPr lang="en-US" sz="2400" baseline="30000" dirty="0">
                <a:solidFill>
                  <a:srgbClr val="FF0000"/>
                </a:solidFill>
              </a:rPr>
              <a:t>0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>
                <a:highlight>
                  <a:srgbClr val="FFFF00"/>
                </a:highlight>
              </a:rPr>
              <a:t>c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highlight>
                  <a:srgbClr val="FFFF00"/>
                </a:highlight>
              </a:rPr>
              <a:t>c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sz="2400" dirty="0">
                <a:highlight>
                  <a:srgbClr val="FFFF00"/>
                </a:highlight>
              </a:rPr>
              <a:t>a  c  </a:t>
            </a:r>
            <a:r>
              <a:rPr lang="en-US" sz="2400" dirty="0" err="1">
                <a:highlight>
                  <a:srgbClr val="FFFF00"/>
                </a:highlight>
              </a:rPr>
              <a:t>c</a:t>
            </a:r>
            <a:r>
              <a:rPr lang="en-US" sz="2400" dirty="0">
                <a:highlight>
                  <a:srgbClr val="FFFF00"/>
                </a:highlight>
              </a:rPr>
              <a:t>  a  </a:t>
            </a:r>
            <a:r>
              <a:rPr lang="en-US" sz="2400" u="sng" dirty="0" err="1">
                <a:highlight>
                  <a:srgbClr val="FFFF00"/>
                </a:highlight>
              </a:rPr>
              <a:t>a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 e  d  b  </a:t>
            </a:r>
            <a:r>
              <a:rPr lang="en-US" sz="2400" dirty="0">
                <a:highlight>
                  <a:srgbClr val="FFFF00"/>
                </a:highlight>
              </a:rPr>
              <a:t>a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		154 -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1x10</a:t>
            </a:r>
            <a:r>
              <a:rPr lang="en-US" sz="2400" baseline="30000" dirty="0"/>
              <a:t>2 </a:t>
            </a:r>
            <a:r>
              <a:rPr lang="en-US" sz="2400" baseline="300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= 54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>
                <a:solidFill>
                  <a:srgbClr val="FF0000"/>
                </a:solidFill>
              </a:rPr>
              <a:t> (5x10</a:t>
            </a:r>
            <a:r>
              <a:rPr lang="en-US" sz="2400" baseline="30000" dirty="0">
                <a:solidFill>
                  <a:srgbClr val="FF0000"/>
                </a:solidFill>
              </a:rPr>
              <a:t>1 </a:t>
            </a:r>
            <a:r>
              <a:rPr lang="en-US" sz="2400" dirty="0">
                <a:solidFill>
                  <a:srgbClr val="FF0000"/>
                </a:solidFill>
              </a:rPr>
              <a:t>+ 4x10</a:t>
            </a:r>
            <a:r>
              <a:rPr lang="en-US" sz="2400" baseline="30000" dirty="0">
                <a:solidFill>
                  <a:srgbClr val="FF0000"/>
                </a:solidFill>
              </a:rPr>
              <a:t>0 </a:t>
            </a:r>
            <a:r>
              <a:rPr lang="en-US" sz="2400" dirty="0">
                <a:solidFill>
                  <a:srgbClr val="FF0000"/>
                </a:solidFill>
              </a:rPr>
              <a:t>) x10 = 540+ 2x10</a:t>
            </a:r>
            <a:r>
              <a:rPr lang="en-US" sz="2400" baseline="30000" dirty="0">
                <a:solidFill>
                  <a:srgbClr val="FF0000"/>
                </a:solidFill>
              </a:rPr>
              <a:t>0 </a:t>
            </a:r>
            <a:r>
              <a:rPr lang="en-US" sz="2400" dirty="0">
                <a:solidFill>
                  <a:srgbClr val="FF0000"/>
                </a:solidFill>
              </a:rPr>
              <a:t>= 542</a:t>
            </a:r>
          </a:p>
          <a:p>
            <a:pPr marL="0" indent="0">
              <a:buNone/>
            </a:pPr>
            <a:r>
              <a:rPr lang="en-US" sz="2400" baseline="30000" dirty="0">
                <a:solidFill>
                  <a:srgbClr val="FF0000"/>
                </a:solidFill>
              </a:rPr>
              <a:t>		</a:t>
            </a:r>
            <a:r>
              <a:rPr lang="en-US" sz="2400" dirty="0">
                <a:solidFill>
                  <a:srgbClr val="FF0000"/>
                </a:solidFill>
              </a:rPr>
              <a:t> 5x10</a:t>
            </a:r>
            <a:r>
              <a:rPr lang="en-US" sz="2400" baseline="30000" dirty="0">
                <a:solidFill>
                  <a:srgbClr val="FF0000"/>
                </a:solidFill>
              </a:rPr>
              <a:t>2 </a:t>
            </a:r>
            <a:r>
              <a:rPr lang="en-US" sz="2400" dirty="0">
                <a:solidFill>
                  <a:srgbClr val="FF0000"/>
                </a:solidFill>
              </a:rPr>
              <a:t>+ 4x10</a:t>
            </a:r>
            <a:r>
              <a:rPr lang="en-US" sz="2400" baseline="30000" dirty="0">
                <a:solidFill>
                  <a:srgbClr val="FF0000"/>
                </a:solidFill>
              </a:rPr>
              <a:t>1 </a:t>
            </a:r>
            <a:r>
              <a:rPr lang="en-US" sz="2400" dirty="0">
                <a:solidFill>
                  <a:srgbClr val="FF0000"/>
                </a:solidFill>
              </a:rPr>
              <a:t>+</a:t>
            </a:r>
            <a:r>
              <a:rPr lang="en-US" sz="2400" baseline="300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2x10</a:t>
            </a:r>
            <a:r>
              <a:rPr lang="en-US" sz="2400" baseline="30000" dirty="0">
                <a:solidFill>
                  <a:srgbClr val="FF0000"/>
                </a:solidFill>
              </a:rPr>
              <a:t>0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BD0C31-1454-4FF3-A430-A3F75DA60E1E}"/>
              </a:ext>
            </a:extLst>
          </p:cNvPr>
          <p:cNvSpPr txBox="1"/>
          <p:nvPr/>
        </p:nvSpPr>
        <p:spPr>
          <a:xfrm>
            <a:off x="10522045" y="1207910"/>
            <a:ext cx="116724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Codes</a:t>
            </a:r>
          </a:p>
          <a:p>
            <a:r>
              <a:rPr lang="en-US" sz="2800" dirty="0"/>
              <a:t>a – 1</a:t>
            </a:r>
          </a:p>
          <a:p>
            <a:r>
              <a:rPr lang="en-US" sz="2800" dirty="0"/>
              <a:t>b – 2 </a:t>
            </a:r>
          </a:p>
          <a:p>
            <a:r>
              <a:rPr lang="en-US" sz="2800" dirty="0"/>
              <a:t>c – 3</a:t>
            </a:r>
          </a:p>
          <a:p>
            <a:r>
              <a:rPr lang="en-US" sz="2800" dirty="0"/>
              <a:t>d – 4</a:t>
            </a:r>
          </a:p>
          <a:p>
            <a:r>
              <a:rPr lang="en-US" sz="2800" dirty="0"/>
              <a:t>e – 5</a:t>
            </a:r>
          </a:p>
          <a:p>
            <a:r>
              <a:rPr lang="en-US" sz="2800" dirty="0"/>
              <a:t>f – 6</a:t>
            </a:r>
          </a:p>
          <a:p>
            <a:r>
              <a:rPr lang="en-US" sz="2800" dirty="0"/>
              <a:t>g – 7</a:t>
            </a:r>
          </a:p>
          <a:p>
            <a:r>
              <a:rPr lang="en-US" sz="2800" dirty="0"/>
              <a:t>h – 8</a:t>
            </a:r>
          </a:p>
          <a:p>
            <a:r>
              <a:rPr lang="en-US" sz="2800" dirty="0"/>
              <a:t>i – 9</a:t>
            </a:r>
          </a:p>
          <a:p>
            <a:r>
              <a:rPr lang="en-US" sz="2800" dirty="0"/>
              <a:t>j – 10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8FB3D4-8CE9-425E-8281-B9E0B6977392}"/>
              </a:ext>
            </a:extLst>
          </p:cNvPr>
          <p:cNvSpPr txBox="1"/>
          <p:nvPr/>
        </p:nvSpPr>
        <p:spPr>
          <a:xfrm>
            <a:off x="1782618" y="28355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BC9BFB9-265C-432C-B67C-53D84BDC3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375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Rabin-Karp </a:t>
            </a:r>
            <a:r>
              <a:rPr lang="en-GB" dirty="0">
                <a:solidFill>
                  <a:schemeClr val="bg1"/>
                </a:solidFill>
              </a:rPr>
              <a:t>Algorithm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C6511-313A-4DCC-A7CC-36F2520DE5F4}"/>
              </a:ext>
            </a:extLst>
          </p:cNvPr>
          <p:cNvSpPr txBox="1"/>
          <p:nvPr/>
        </p:nvSpPr>
        <p:spPr>
          <a:xfrm>
            <a:off x="7084381" y="1351770"/>
            <a:ext cx="1861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Pattern: dba =421</a:t>
            </a:r>
          </a:p>
        </p:txBody>
      </p:sp>
    </p:spTree>
    <p:extLst>
      <p:ext uri="{BB962C8B-B14F-4D97-AF65-F5344CB8AC3E}">
        <p14:creationId xmlns:p14="http://schemas.microsoft.com/office/powerpoint/2010/main" val="4245099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848FA-512F-4C58-8C98-875C7CCA6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63" y="1417074"/>
            <a:ext cx="9458037" cy="4690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Text:		</a:t>
            </a:r>
            <a:r>
              <a:rPr lang="en-US" sz="2400" dirty="0">
                <a:highlight>
                  <a:srgbClr val="FFFF00"/>
                </a:highlight>
              </a:rPr>
              <a:t>c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highlight>
                  <a:srgbClr val="FFFF00"/>
                </a:highlight>
              </a:rPr>
              <a:t>c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sz="2400" dirty="0">
                <a:highlight>
                  <a:srgbClr val="FFFF00"/>
                </a:highlight>
              </a:rPr>
              <a:t>a  c  </a:t>
            </a:r>
            <a:r>
              <a:rPr lang="en-US" sz="2400" dirty="0" err="1">
                <a:highlight>
                  <a:srgbClr val="FFFF00"/>
                </a:highlight>
              </a:rPr>
              <a:t>c</a:t>
            </a:r>
            <a:r>
              <a:rPr lang="en-US" sz="2400" dirty="0">
                <a:highlight>
                  <a:srgbClr val="FFFF00"/>
                </a:highlight>
              </a:rPr>
              <a:t>  a  </a:t>
            </a:r>
            <a:r>
              <a:rPr lang="en-US" sz="2400" u="sng" dirty="0" err="1">
                <a:highlight>
                  <a:srgbClr val="FFFF00"/>
                </a:highlight>
              </a:rPr>
              <a:t>a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 e  d  b  </a:t>
            </a:r>
            <a:r>
              <a:rPr lang="en-US" sz="2400" dirty="0">
                <a:highlight>
                  <a:srgbClr val="FFFF00"/>
                </a:highlight>
              </a:rPr>
              <a:t>a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		154 -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1x10</a:t>
            </a:r>
            <a:r>
              <a:rPr lang="en-US" sz="2400" baseline="30000" dirty="0"/>
              <a:t>2 </a:t>
            </a:r>
            <a:r>
              <a:rPr lang="en-US" sz="2400" baseline="300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= 54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>
                <a:solidFill>
                  <a:srgbClr val="FF0000"/>
                </a:solidFill>
              </a:rPr>
              <a:t> (5x10</a:t>
            </a:r>
            <a:r>
              <a:rPr lang="en-US" sz="2400" baseline="30000" dirty="0">
                <a:solidFill>
                  <a:srgbClr val="FF0000"/>
                </a:solidFill>
              </a:rPr>
              <a:t>1 </a:t>
            </a:r>
            <a:r>
              <a:rPr lang="en-US" sz="2400" dirty="0">
                <a:solidFill>
                  <a:srgbClr val="FF0000"/>
                </a:solidFill>
              </a:rPr>
              <a:t>+ 4x10</a:t>
            </a:r>
            <a:r>
              <a:rPr lang="en-US" sz="2400" baseline="30000" dirty="0">
                <a:solidFill>
                  <a:srgbClr val="FF0000"/>
                </a:solidFill>
              </a:rPr>
              <a:t>0 </a:t>
            </a:r>
            <a:r>
              <a:rPr lang="en-US" sz="2400" dirty="0">
                <a:solidFill>
                  <a:srgbClr val="FF0000"/>
                </a:solidFill>
              </a:rPr>
              <a:t>) x10 = 540+ 2x10</a:t>
            </a:r>
            <a:r>
              <a:rPr lang="en-US" sz="2400" baseline="30000" dirty="0">
                <a:solidFill>
                  <a:srgbClr val="FF0000"/>
                </a:solidFill>
              </a:rPr>
              <a:t>0 </a:t>
            </a:r>
            <a:r>
              <a:rPr lang="en-US" sz="2400" dirty="0">
                <a:solidFill>
                  <a:srgbClr val="FF0000"/>
                </a:solidFill>
              </a:rPr>
              <a:t>= 542</a:t>
            </a:r>
          </a:p>
          <a:p>
            <a:pPr marL="0" indent="0">
              <a:buNone/>
            </a:pPr>
            <a:r>
              <a:rPr lang="en-US" sz="2400" baseline="30000" dirty="0">
                <a:solidFill>
                  <a:srgbClr val="FF0000"/>
                </a:solidFill>
              </a:rPr>
              <a:t>		</a:t>
            </a:r>
            <a:r>
              <a:rPr lang="en-US" sz="2400" dirty="0">
                <a:solidFill>
                  <a:srgbClr val="FF0000"/>
                </a:solidFill>
              </a:rPr>
              <a:t> 5x10</a:t>
            </a:r>
            <a:r>
              <a:rPr lang="en-US" sz="2400" baseline="30000" dirty="0">
                <a:solidFill>
                  <a:srgbClr val="FF0000"/>
                </a:solidFill>
              </a:rPr>
              <a:t>2 </a:t>
            </a:r>
            <a:r>
              <a:rPr lang="en-US" sz="2400" dirty="0">
                <a:solidFill>
                  <a:srgbClr val="FF0000"/>
                </a:solidFill>
              </a:rPr>
              <a:t>+ 4x10</a:t>
            </a:r>
            <a:r>
              <a:rPr lang="en-US" sz="2400" baseline="30000" dirty="0">
                <a:solidFill>
                  <a:srgbClr val="FF0000"/>
                </a:solidFill>
              </a:rPr>
              <a:t>1 </a:t>
            </a:r>
            <a:r>
              <a:rPr lang="en-US" sz="2400" dirty="0">
                <a:solidFill>
                  <a:srgbClr val="FF0000"/>
                </a:solidFill>
              </a:rPr>
              <a:t>+</a:t>
            </a:r>
            <a:r>
              <a:rPr lang="en-US" sz="2400" baseline="300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2x10</a:t>
            </a:r>
            <a:r>
              <a:rPr lang="en-US" sz="2400" baseline="30000" dirty="0">
                <a:solidFill>
                  <a:srgbClr val="FF0000"/>
                </a:solidFill>
              </a:rPr>
              <a:t>0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>
                <a:highlight>
                  <a:srgbClr val="FFFF00"/>
                </a:highlight>
              </a:rPr>
              <a:t>c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highlight>
                  <a:srgbClr val="FFFF00"/>
                </a:highlight>
              </a:rPr>
              <a:t>c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highlight>
                  <a:srgbClr val="FFFF00"/>
                </a:highlight>
              </a:rPr>
              <a:t>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sz="2400" dirty="0">
                <a:highlight>
                  <a:srgbClr val="FFFF00"/>
                </a:highlight>
              </a:rPr>
              <a:t>a  c  </a:t>
            </a:r>
            <a:r>
              <a:rPr lang="en-US" sz="2400" dirty="0" err="1">
                <a:highlight>
                  <a:srgbClr val="FFFF00"/>
                </a:highlight>
              </a:rPr>
              <a:t>c</a:t>
            </a:r>
            <a:r>
              <a:rPr lang="en-US" sz="2400" dirty="0">
                <a:highlight>
                  <a:srgbClr val="FFFF00"/>
                </a:highlight>
              </a:rPr>
              <a:t>  a  </a:t>
            </a:r>
            <a:r>
              <a:rPr lang="en-US" sz="2400" dirty="0" err="1">
                <a:highlight>
                  <a:srgbClr val="FFFF00"/>
                </a:highlight>
              </a:rPr>
              <a:t>a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 </a:t>
            </a:r>
            <a:r>
              <a:rPr lang="en-US" sz="2400" u="sng" dirty="0">
                <a:highlight>
                  <a:srgbClr val="FFFF00"/>
                </a:highlight>
              </a:rPr>
              <a:t>e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 d  b  a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		542 -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5x10</a:t>
            </a:r>
            <a:r>
              <a:rPr lang="en-US" sz="2400" baseline="30000" dirty="0"/>
              <a:t>2 </a:t>
            </a:r>
            <a:r>
              <a:rPr lang="en-US" sz="2400" baseline="300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= 42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>
                <a:solidFill>
                  <a:srgbClr val="FF0000"/>
                </a:solidFill>
              </a:rPr>
              <a:t> (4x10</a:t>
            </a:r>
            <a:r>
              <a:rPr lang="en-US" sz="2400" baseline="30000" dirty="0">
                <a:solidFill>
                  <a:srgbClr val="FF0000"/>
                </a:solidFill>
              </a:rPr>
              <a:t>1 </a:t>
            </a:r>
            <a:r>
              <a:rPr lang="en-US" sz="2400" dirty="0">
                <a:solidFill>
                  <a:srgbClr val="FF0000"/>
                </a:solidFill>
              </a:rPr>
              <a:t>+ 2x10</a:t>
            </a:r>
            <a:r>
              <a:rPr lang="en-US" sz="2400" baseline="30000" dirty="0">
                <a:solidFill>
                  <a:srgbClr val="FF0000"/>
                </a:solidFill>
              </a:rPr>
              <a:t>0 </a:t>
            </a:r>
            <a:r>
              <a:rPr lang="en-US" sz="2400" dirty="0">
                <a:solidFill>
                  <a:srgbClr val="FF0000"/>
                </a:solidFill>
              </a:rPr>
              <a:t>) x10 = 420+ 1x10</a:t>
            </a:r>
            <a:r>
              <a:rPr lang="en-US" sz="2400" baseline="30000" dirty="0">
                <a:solidFill>
                  <a:srgbClr val="FF0000"/>
                </a:solidFill>
              </a:rPr>
              <a:t>0 </a:t>
            </a:r>
            <a:r>
              <a:rPr lang="en-US" sz="2400" dirty="0">
                <a:solidFill>
                  <a:srgbClr val="FF0000"/>
                </a:solidFill>
              </a:rPr>
              <a:t>= 421</a:t>
            </a:r>
          </a:p>
          <a:p>
            <a:pPr marL="0" indent="0">
              <a:buNone/>
            </a:pPr>
            <a:r>
              <a:rPr lang="en-US" sz="2400" baseline="30000" dirty="0">
                <a:solidFill>
                  <a:srgbClr val="FF0000"/>
                </a:solidFill>
              </a:rPr>
              <a:t>		</a:t>
            </a:r>
            <a:r>
              <a:rPr lang="en-US" sz="2400" dirty="0">
                <a:solidFill>
                  <a:srgbClr val="FF0000"/>
                </a:solidFill>
              </a:rPr>
              <a:t> 4x10</a:t>
            </a:r>
            <a:r>
              <a:rPr lang="en-US" sz="2400" baseline="30000" dirty="0">
                <a:solidFill>
                  <a:srgbClr val="FF0000"/>
                </a:solidFill>
              </a:rPr>
              <a:t>2 </a:t>
            </a:r>
            <a:r>
              <a:rPr lang="en-US" sz="2400" dirty="0">
                <a:solidFill>
                  <a:srgbClr val="FF0000"/>
                </a:solidFill>
              </a:rPr>
              <a:t>+ 2x10</a:t>
            </a:r>
            <a:r>
              <a:rPr lang="en-US" sz="2400" baseline="30000" dirty="0">
                <a:solidFill>
                  <a:srgbClr val="FF0000"/>
                </a:solidFill>
              </a:rPr>
              <a:t>1 </a:t>
            </a:r>
            <a:r>
              <a:rPr lang="en-US" sz="2400" dirty="0">
                <a:solidFill>
                  <a:srgbClr val="FF0000"/>
                </a:solidFill>
              </a:rPr>
              <a:t>+</a:t>
            </a:r>
            <a:r>
              <a:rPr lang="en-US" sz="2400" baseline="300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1x10</a:t>
            </a:r>
            <a:r>
              <a:rPr lang="en-US" sz="2400" baseline="30000" dirty="0">
                <a:solidFill>
                  <a:srgbClr val="FF0000"/>
                </a:solidFill>
              </a:rPr>
              <a:t>0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Pattern match- the calculations are called rolling hash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BD0C31-1454-4FF3-A430-A3F75DA60E1E}"/>
              </a:ext>
            </a:extLst>
          </p:cNvPr>
          <p:cNvSpPr txBox="1"/>
          <p:nvPr/>
        </p:nvSpPr>
        <p:spPr>
          <a:xfrm>
            <a:off x="10522045" y="1207910"/>
            <a:ext cx="116724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Codes</a:t>
            </a:r>
          </a:p>
          <a:p>
            <a:r>
              <a:rPr lang="en-US" sz="2800" dirty="0"/>
              <a:t>a – 1</a:t>
            </a:r>
          </a:p>
          <a:p>
            <a:r>
              <a:rPr lang="en-US" sz="2800" dirty="0"/>
              <a:t>b – 2 </a:t>
            </a:r>
          </a:p>
          <a:p>
            <a:r>
              <a:rPr lang="en-US" sz="2800" dirty="0"/>
              <a:t>c – 3</a:t>
            </a:r>
          </a:p>
          <a:p>
            <a:r>
              <a:rPr lang="en-US" sz="2800" dirty="0"/>
              <a:t>d – 4</a:t>
            </a:r>
          </a:p>
          <a:p>
            <a:r>
              <a:rPr lang="en-US" sz="2800" dirty="0"/>
              <a:t>e – 5</a:t>
            </a:r>
          </a:p>
          <a:p>
            <a:r>
              <a:rPr lang="en-US" sz="2800" dirty="0"/>
              <a:t>f – 6</a:t>
            </a:r>
          </a:p>
          <a:p>
            <a:r>
              <a:rPr lang="en-US" sz="2800" dirty="0"/>
              <a:t>g – 7</a:t>
            </a:r>
          </a:p>
          <a:p>
            <a:r>
              <a:rPr lang="en-US" sz="2800" dirty="0"/>
              <a:t>h – 8</a:t>
            </a:r>
          </a:p>
          <a:p>
            <a:r>
              <a:rPr lang="en-US" sz="2800" dirty="0"/>
              <a:t>i – 9</a:t>
            </a:r>
          </a:p>
          <a:p>
            <a:r>
              <a:rPr lang="en-US" sz="2800" dirty="0"/>
              <a:t>j – 10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8FB3D4-8CE9-425E-8281-B9E0B6977392}"/>
              </a:ext>
            </a:extLst>
          </p:cNvPr>
          <p:cNvSpPr txBox="1"/>
          <p:nvPr/>
        </p:nvSpPr>
        <p:spPr>
          <a:xfrm>
            <a:off x="1782618" y="28355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BC9BFB9-265C-432C-B67C-53D84BDC3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9375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Rabin-Karp </a:t>
            </a:r>
            <a:r>
              <a:rPr lang="en-GB" dirty="0">
                <a:solidFill>
                  <a:schemeClr val="bg1"/>
                </a:solidFill>
              </a:rPr>
              <a:t>Algorithm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C6511-313A-4DCC-A7CC-36F2520DE5F4}"/>
              </a:ext>
            </a:extLst>
          </p:cNvPr>
          <p:cNvSpPr txBox="1"/>
          <p:nvPr/>
        </p:nvSpPr>
        <p:spPr>
          <a:xfrm>
            <a:off x="7084381" y="1351770"/>
            <a:ext cx="1861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Pattern: dba =421</a:t>
            </a:r>
          </a:p>
        </p:txBody>
      </p:sp>
    </p:spTree>
    <p:extLst>
      <p:ext uri="{BB962C8B-B14F-4D97-AF65-F5344CB8AC3E}">
        <p14:creationId xmlns:p14="http://schemas.microsoft.com/office/powerpoint/2010/main" val="4098491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</TotalTime>
  <Words>1760</Words>
  <Application>Microsoft Office PowerPoint</Application>
  <PresentationFormat>Widescreen</PresentationFormat>
  <Paragraphs>502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Office Theme</vt:lpstr>
      <vt:lpstr>String Matching L2 </vt:lpstr>
      <vt:lpstr>Contents</vt:lpstr>
      <vt:lpstr>Rabin-Karp Algorithm </vt:lpstr>
      <vt:lpstr>Rabin-Karp Algorithm </vt:lpstr>
      <vt:lpstr>PowerPoint Presentation</vt:lpstr>
      <vt:lpstr>Rabin-Karp Algorithm </vt:lpstr>
      <vt:lpstr>Rabin-Karp Algorithm </vt:lpstr>
      <vt:lpstr>Rabin-Karp Algorithm </vt:lpstr>
      <vt:lpstr>Rabin-Karp Algorithm </vt:lpstr>
      <vt:lpstr>Rabin-Karp Algorithm </vt:lpstr>
      <vt:lpstr>Finite Automata</vt:lpstr>
      <vt:lpstr>Finite Automata</vt:lpstr>
      <vt:lpstr>Finite Automata</vt:lpstr>
      <vt:lpstr>Finite Automata</vt:lpstr>
      <vt:lpstr>Finite Automata</vt:lpstr>
      <vt:lpstr>Finite Automata</vt:lpstr>
      <vt:lpstr>Finite Automata</vt:lpstr>
      <vt:lpstr>Finite Automata</vt:lpstr>
      <vt:lpstr>Finite Automata</vt:lpstr>
      <vt:lpstr>Finite Automata</vt:lpstr>
      <vt:lpstr>Finite Automata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Maria Anjum</dc:creator>
  <cp:lastModifiedBy>Dr. Maria Anjum</cp:lastModifiedBy>
  <cp:revision>97</cp:revision>
  <dcterms:created xsi:type="dcterms:W3CDTF">2019-05-14T18:26:51Z</dcterms:created>
  <dcterms:modified xsi:type="dcterms:W3CDTF">2020-04-26T19:24:31Z</dcterms:modified>
</cp:coreProperties>
</file>